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88" r:id="rId2"/>
    <p:sldId id="261" r:id="rId3"/>
    <p:sldId id="256" r:id="rId4"/>
    <p:sldId id="2147483476" r:id="rId5"/>
    <p:sldId id="286" r:id="rId6"/>
    <p:sldId id="291" r:id="rId7"/>
    <p:sldId id="2147483475" r:id="rId8"/>
    <p:sldId id="2147483474" r:id="rId9"/>
    <p:sldId id="276" r:id="rId10"/>
    <p:sldId id="294" r:id="rId11"/>
    <p:sldId id="295" r:id="rId12"/>
    <p:sldId id="278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A69"/>
    <a:srgbClr val="001F60"/>
    <a:srgbClr val="92B0E1"/>
    <a:srgbClr val="FFBD69"/>
    <a:srgbClr val="FF770B"/>
    <a:srgbClr val="E6670D"/>
    <a:srgbClr val="FFB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09"/>
    <p:restoredTop sz="96296"/>
  </p:normalViewPr>
  <p:slideViewPr>
    <p:cSldViewPr snapToGrid="0" snapToObjects="1">
      <p:cViewPr varScale="1">
        <p:scale>
          <a:sx n="72" d="100"/>
          <a:sy n="72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8DE2A-5939-4F5E-8158-6A645D09CABA}" type="doc">
      <dgm:prSet loTypeId="urn:microsoft.com/office/officeart/2005/8/layout/default#3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AU"/>
        </a:p>
      </dgm:t>
    </dgm:pt>
    <dgm:pt modelId="{2A0A6AC4-7C0C-46DF-A454-ABDC2089909F}">
      <dgm:prSet/>
      <dgm:spPr>
        <a:noFill/>
        <a:ln w="38100"/>
      </dgm:spPr>
      <dgm:t>
        <a:bodyPr/>
        <a:lstStyle/>
        <a:p>
          <a:pPr rtl="0"/>
          <a:r>
            <a:rPr lang="id-ID" b="1" dirty="0">
              <a:solidFill>
                <a:schemeClr val="tx2"/>
              </a:solidFill>
            </a:rPr>
            <a:t>Transparan</a:t>
          </a:r>
          <a:r>
            <a:rPr lang="id-ID" b="1" dirty="0"/>
            <a:t> </a:t>
          </a:r>
          <a:endParaRPr lang="en-AU" dirty="0"/>
        </a:p>
      </dgm:t>
    </dgm:pt>
    <dgm:pt modelId="{EBC2C110-E347-469F-9575-5C54A18CE74E}" type="parTrans" cxnId="{7FCCC604-4780-41EF-A325-974A47C0CE09}">
      <dgm:prSet/>
      <dgm:spPr/>
      <dgm:t>
        <a:bodyPr/>
        <a:lstStyle/>
        <a:p>
          <a:endParaRPr lang="en-AU"/>
        </a:p>
      </dgm:t>
    </dgm:pt>
    <dgm:pt modelId="{DAC8D174-CFB5-4042-AF18-149ED03236C2}" type="sibTrans" cxnId="{7FCCC604-4780-41EF-A325-974A47C0CE09}">
      <dgm:prSet/>
      <dgm:spPr/>
      <dgm:t>
        <a:bodyPr/>
        <a:lstStyle/>
        <a:p>
          <a:endParaRPr lang="en-AU"/>
        </a:p>
      </dgm:t>
    </dgm:pt>
    <dgm:pt modelId="{C72AB379-9C36-4A9C-9C13-AC9A51F79AF3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ID" b="1" dirty="0"/>
            <a:t>R</a:t>
          </a:r>
          <a:r>
            <a:rPr lang="id-ID" b="1" dirty="0"/>
            <a:t>esponsif </a:t>
          </a:r>
          <a:endParaRPr lang="en-AU" dirty="0"/>
        </a:p>
      </dgm:t>
    </dgm:pt>
    <dgm:pt modelId="{5F93747D-5011-448B-944D-A0778B1A0AC8}" type="parTrans" cxnId="{06C54E60-8E0E-4D65-90FF-2E00827DF767}">
      <dgm:prSet/>
      <dgm:spPr/>
      <dgm:t>
        <a:bodyPr/>
        <a:lstStyle/>
        <a:p>
          <a:endParaRPr lang="en-AU"/>
        </a:p>
      </dgm:t>
    </dgm:pt>
    <dgm:pt modelId="{FC4E01C7-17FE-4D47-A3C4-966A43304B06}" type="sibTrans" cxnId="{06C54E60-8E0E-4D65-90FF-2E00827DF767}">
      <dgm:prSet/>
      <dgm:spPr/>
      <dgm:t>
        <a:bodyPr/>
        <a:lstStyle/>
        <a:p>
          <a:endParaRPr lang="en-AU"/>
        </a:p>
      </dgm:t>
    </dgm:pt>
    <dgm:pt modelId="{757BFCE7-E5B7-42F9-AE73-4BD9C0E02A5B}">
      <dgm:prSet/>
      <dgm:spPr>
        <a:ln>
          <a:solidFill>
            <a:srgbClr val="0070C0"/>
          </a:solidFill>
        </a:ln>
      </dgm:spPr>
      <dgm:t>
        <a:bodyPr/>
        <a:lstStyle/>
        <a:p>
          <a:pPr rtl="0"/>
          <a:r>
            <a:rPr lang="en-ID" b="1" dirty="0"/>
            <a:t>E</a:t>
          </a:r>
          <a:r>
            <a:rPr lang="id-ID" b="1" dirty="0"/>
            <a:t>fisien </a:t>
          </a:r>
          <a:endParaRPr lang="en-AU" dirty="0"/>
        </a:p>
      </dgm:t>
    </dgm:pt>
    <dgm:pt modelId="{D9D1426A-B8DD-4AAC-BAB6-BB27D41300AC}" type="parTrans" cxnId="{D72686D0-B5C9-4865-8568-6D08C79FBC5C}">
      <dgm:prSet/>
      <dgm:spPr/>
      <dgm:t>
        <a:bodyPr/>
        <a:lstStyle/>
        <a:p>
          <a:endParaRPr lang="en-AU"/>
        </a:p>
      </dgm:t>
    </dgm:pt>
    <dgm:pt modelId="{E354BE5B-9927-499B-8C00-89D32F96E4BA}" type="sibTrans" cxnId="{D72686D0-B5C9-4865-8568-6D08C79FBC5C}">
      <dgm:prSet/>
      <dgm:spPr/>
      <dgm:t>
        <a:bodyPr/>
        <a:lstStyle/>
        <a:p>
          <a:endParaRPr lang="en-AU"/>
        </a:p>
      </dgm:t>
    </dgm:pt>
    <dgm:pt modelId="{DD5B0720-2F75-4CE6-93E0-7DD212A8A153}">
      <dgm:prSet/>
      <dgm:spPr>
        <a:ln>
          <a:solidFill>
            <a:srgbClr val="7030A0"/>
          </a:solidFill>
        </a:ln>
      </dgm:spPr>
      <dgm:t>
        <a:bodyPr/>
        <a:lstStyle/>
        <a:p>
          <a:pPr rtl="0"/>
          <a:r>
            <a:rPr lang="en-ID" b="1" dirty="0">
              <a:solidFill>
                <a:schemeClr val="tx1"/>
              </a:solidFill>
            </a:rPr>
            <a:t>E</a:t>
          </a:r>
          <a:r>
            <a:rPr lang="id-ID" b="1" dirty="0">
              <a:solidFill>
                <a:schemeClr val="tx1"/>
              </a:solidFill>
            </a:rPr>
            <a:t>fektif </a:t>
          </a:r>
          <a:endParaRPr lang="en-AU" dirty="0">
            <a:solidFill>
              <a:schemeClr val="tx1"/>
            </a:solidFill>
          </a:endParaRPr>
        </a:p>
      </dgm:t>
    </dgm:pt>
    <dgm:pt modelId="{FAECFC24-FBD1-4D27-8429-3B63BDA82E56}" type="parTrans" cxnId="{A7EA9B9F-4B85-484D-892B-EDE190141E5E}">
      <dgm:prSet/>
      <dgm:spPr/>
      <dgm:t>
        <a:bodyPr/>
        <a:lstStyle/>
        <a:p>
          <a:endParaRPr lang="en-AU"/>
        </a:p>
      </dgm:t>
    </dgm:pt>
    <dgm:pt modelId="{D27F2F04-8251-45C6-A930-F48FFB40DBD3}" type="sibTrans" cxnId="{A7EA9B9F-4B85-484D-892B-EDE190141E5E}">
      <dgm:prSet/>
      <dgm:spPr/>
      <dgm:t>
        <a:bodyPr/>
        <a:lstStyle/>
        <a:p>
          <a:endParaRPr lang="en-AU"/>
        </a:p>
      </dgm:t>
    </dgm:pt>
    <dgm:pt modelId="{5E42738B-463E-4720-874D-AAB3962E5003}">
      <dgm:prSet/>
      <dgm:spPr/>
      <dgm:t>
        <a:bodyPr/>
        <a:lstStyle/>
        <a:p>
          <a:pPr rtl="0"/>
          <a:r>
            <a:rPr lang="en-ID" b="1" dirty="0"/>
            <a:t>A</a:t>
          </a:r>
          <a:r>
            <a:rPr lang="id-ID" b="1" dirty="0"/>
            <a:t>kuntabel </a:t>
          </a:r>
          <a:endParaRPr lang="en-AU" dirty="0"/>
        </a:p>
      </dgm:t>
    </dgm:pt>
    <dgm:pt modelId="{08AF211E-1C89-4A71-A1FF-8C3DA5CE1F47}" type="parTrans" cxnId="{9BFEA92E-2D4F-45FA-85E6-621D2DFDCEB5}">
      <dgm:prSet/>
      <dgm:spPr/>
      <dgm:t>
        <a:bodyPr/>
        <a:lstStyle/>
        <a:p>
          <a:endParaRPr lang="en-AU"/>
        </a:p>
      </dgm:t>
    </dgm:pt>
    <dgm:pt modelId="{425F0061-429A-4887-A87A-88574A26F262}" type="sibTrans" cxnId="{9BFEA92E-2D4F-45FA-85E6-621D2DFDCEB5}">
      <dgm:prSet/>
      <dgm:spPr/>
      <dgm:t>
        <a:bodyPr/>
        <a:lstStyle/>
        <a:p>
          <a:endParaRPr lang="en-AU"/>
        </a:p>
      </dgm:t>
    </dgm:pt>
    <dgm:pt modelId="{B3A403E1-EC84-4C8E-843A-F2255DDEFC00}">
      <dgm:prSet/>
      <dgm:spPr/>
      <dgm:t>
        <a:bodyPr/>
        <a:lstStyle/>
        <a:p>
          <a:pPr rtl="0"/>
          <a:r>
            <a:rPr lang="en-ID" b="1" dirty="0"/>
            <a:t>P</a:t>
          </a:r>
          <a:r>
            <a:rPr lang="id-ID" b="1" dirty="0"/>
            <a:t>artisipatif </a:t>
          </a:r>
          <a:endParaRPr lang="en-AU" dirty="0"/>
        </a:p>
      </dgm:t>
    </dgm:pt>
    <dgm:pt modelId="{F1451466-E12A-4160-8970-53ECFFBB97DA}" type="parTrans" cxnId="{EC8DC1A8-A26B-48A4-8FC1-ACB19CAD1C07}">
      <dgm:prSet/>
      <dgm:spPr/>
      <dgm:t>
        <a:bodyPr/>
        <a:lstStyle/>
        <a:p>
          <a:endParaRPr lang="en-AU"/>
        </a:p>
      </dgm:t>
    </dgm:pt>
    <dgm:pt modelId="{CC8237BC-9511-491A-916B-327B3CC75CB8}" type="sibTrans" cxnId="{EC8DC1A8-A26B-48A4-8FC1-ACB19CAD1C07}">
      <dgm:prSet/>
      <dgm:spPr/>
      <dgm:t>
        <a:bodyPr/>
        <a:lstStyle/>
        <a:p>
          <a:endParaRPr lang="en-AU"/>
        </a:p>
      </dgm:t>
    </dgm:pt>
    <dgm:pt modelId="{27E412F9-083E-4C61-8805-1CAA78D194C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rtl="0"/>
          <a:r>
            <a:rPr lang="en-ID" b="1" dirty="0"/>
            <a:t>T</a:t>
          </a:r>
          <a:r>
            <a:rPr lang="id-ID" b="1" dirty="0"/>
            <a:t>erukur </a:t>
          </a:r>
          <a:endParaRPr lang="en-AU" dirty="0"/>
        </a:p>
      </dgm:t>
    </dgm:pt>
    <dgm:pt modelId="{CCFC42E0-EDCC-41C6-98EA-D68A045DFA08}" type="parTrans" cxnId="{43337738-CBAC-40E5-B0CE-26DAAF2ABFD4}">
      <dgm:prSet/>
      <dgm:spPr/>
      <dgm:t>
        <a:bodyPr/>
        <a:lstStyle/>
        <a:p>
          <a:endParaRPr lang="en-AU"/>
        </a:p>
      </dgm:t>
    </dgm:pt>
    <dgm:pt modelId="{FB206A50-9AFF-4DB8-8346-7DE1F6F5F713}" type="sibTrans" cxnId="{43337738-CBAC-40E5-B0CE-26DAAF2ABFD4}">
      <dgm:prSet/>
      <dgm:spPr/>
      <dgm:t>
        <a:bodyPr/>
        <a:lstStyle/>
        <a:p>
          <a:endParaRPr lang="en-AU"/>
        </a:p>
      </dgm:t>
    </dgm:pt>
    <dgm:pt modelId="{E2D04A49-6680-40A8-9FD2-98802DD4D5D3}">
      <dgm:prSet/>
      <dgm:spPr/>
      <dgm:t>
        <a:bodyPr/>
        <a:lstStyle/>
        <a:p>
          <a:pPr rtl="0"/>
          <a:r>
            <a:rPr lang="en-ID" b="1" dirty="0"/>
            <a:t>B</a:t>
          </a:r>
          <a:r>
            <a:rPr lang="id-ID" b="1" dirty="0"/>
            <a:t>erkeadilan </a:t>
          </a:r>
          <a:endParaRPr lang="en-AU" dirty="0"/>
        </a:p>
      </dgm:t>
    </dgm:pt>
    <dgm:pt modelId="{83DA961A-F590-4460-AD46-390983C34619}" type="parTrans" cxnId="{E3288603-E7B2-4FB4-B50B-A5515CC18F0A}">
      <dgm:prSet/>
      <dgm:spPr/>
      <dgm:t>
        <a:bodyPr/>
        <a:lstStyle/>
        <a:p>
          <a:endParaRPr lang="en-AU"/>
        </a:p>
      </dgm:t>
    </dgm:pt>
    <dgm:pt modelId="{E3EA653A-43AB-4C9F-AC6C-B2CD0B522575}" type="sibTrans" cxnId="{E3288603-E7B2-4FB4-B50B-A5515CC18F0A}">
      <dgm:prSet/>
      <dgm:spPr/>
      <dgm:t>
        <a:bodyPr/>
        <a:lstStyle/>
        <a:p>
          <a:endParaRPr lang="en-AU"/>
        </a:p>
      </dgm:t>
    </dgm:pt>
    <dgm:pt modelId="{31F10C76-5415-4DEA-8103-66368CDDBBEA}">
      <dgm:prSet/>
      <dgm:spPr/>
      <dgm:t>
        <a:bodyPr/>
        <a:lstStyle/>
        <a:p>
          <a:pPr rtl="0"/>
          <a:r>
            <a:rPr lang="en-ID" b="1" dirty="0">
              <a:solidFill>
                <a:schemeClr val="tx1"/>
              </a:solidFill>
            </a:rPr>
            <a:t>B</a:t>
          </a:r>
          <a:r>
            <a:rPr lang="id-ID" b="1" dirty="0">
              <a:solidFill>
                <a:schemeClr val="tx1"/>
              </a:solidFill>
            </a:rPr>
            <a:t>erwawasan lingkungan </a:t>
          </a:r>
          <a:endParaRPr lang="en-AU" dirty="0">
            <a:solidFill>
              <a:schemeClr val="tx1"/>
            </a:solidFill>
          </a:endParaRPr>
        </a:p>
      </dgm:t>
    </dgm:pt>
    <dgm:pt modelId="{318364C3-FED8-4D2D-9E3C-989CDEB0A953}" type="parTrans" cxnId="{07A83271-C812-4C48-88A4-532FDBAEB4B8}">
      <dgm:prSet/>
      <dgm:spPr/>
      <dgm:t>
        <a:bodyPr/>
        <a:lstStyle/>
        <a:p>
          <a:endParaRPr lang="en-AU"/>
        </a:p>
      </dgm:t>
    </dgm:pt>
    <dgm:pt modelId="{5BDD4F47-13C6-4328-8721-FBC8630324A6}" type="sibTrans" cxnId="{07A83271-C812-4C48-88A4-532FDBAEB4B8}">
      <dgm:prSet/>
      <dgm:spPr/>
      <dgm:t>
        <a:bodyPr/>
        <a:lstStyle/>
        <a:p>
          <a:endParaRPr lang="en-AU"/>
        </a:p>
      </dgm:t>
    </dgm:pt>
    <dgm:pt modelId="{DA659B4E-081A-417F-86AE-F47A1257537B}">
      <dgm:prSet/>
      <dgm:spPr/>
      <dgm:t>
        <a:bodyPr/>
        <a:lstStyle/>
        <a:p>
          <a:pPr rtl="0"/>
          <a:r>
            <a:rPr lang="id-ID" b="1" dirty="0"/>
            <a:t>Berkelanjutan </a:t>
          </a:r>
          <a:endParaRPr lang="en-AU" dirty="0"/>
        </a:p>
      </dgm:t>
    </dgm:pt>
    <dgm:pt modelId="{E7AABBF3-D432-4B70-9510-F7ED766F7AE3}" type="parTrans" cxnId="{7F960FF5-DC39-46E9-993E-B86D26F6F2F1}">
      <dgm:prSet/>
      <dgm:spPr/>
      <dgm:t>
        <a:bodyPr/>
        <a:lstStyle/>
        <a:p>
          <a:endParaRPr lang="en-AU"/>
        </a:p>
      </dgm:t>
    </dgm:pt>
    <dgm:pt modelId="{C5B21470-BAA3-4196-BA3B-CD8BF70F479B}" type="sibTrans" cxnId="{7F960FF5-DC39-46E9-993E-B86D26F6F2F1}">
      <dgm:prSet/>
      <dgm:spPr/>
      <dgm:t>
        <a:bodyPr/>
        <a:lstStyle/>
        <a:p>
          <a:endParaRPr lang="en-AU"/>
        </a:p>
      </dgm:t>
    </dgm:pt>
    <dgm:pt modelId="{9F9894A4-FB21-43A6-A5E5-821C54CFDE81}" type="pres">
      <dgm:prSet presAssocID="{B4D8DE2A-5939-4F5E-8158-6A645D09CABA}" presName="diagram" presStyleCnt="0">
        <dgm:presLayoutVars>
          <dgm:dir/>
          <dgm:resizeHandles val="exact"/>
        </dgm:presLayoutVars>
      </dgm:prSet>
      <dgm:spPr/>
    </dgm:pt>
    <dgm:pt modelId="{3FFEA144-75CB-41DD-9366-B103A26EB3E5}" type="pres">
      <dgm:prSet presAssocID="{2A0A6AC4-7C0C-46DF-A454-ABDC2089909F}" presName="node" presStyleLbl="node1" presStyleIdx="0" presStyleCnt="10">
        <dgm:presLayoutVars>
          <dgm:bulletEnabled val="1"/>
        </dgm:presLayoutVars>
      </dgm:prSet>
      <dgm:spPr/>
    </dgm:pt>
    <dgm:pt modelId="{D66382D6-B9FF-408F-9F09-5E63E8955679}" type="pres">
      <dgm:prSet presAssocID="{DAC8D174-CFB5-4042-AF18-149ED03236C2}" presName="sibTrans" presStyleCnt="0"/>
      <dgm:spPr/>
    </dgm:pt>
    <dgm:pt modelId="{2151FEED-E650-4949-A23B-40509BD2FB22}" type="pres">
      <dgm:prSet presAssocID="{C72AB379-9C36-4A9C-9C13-AC9A51F79AF3}" presName="node" presStyleLbl="node1" presStyleIdx="1" presStyleCnt="10">
        <dgm:presLayoutVars>
          <dgm:bulletEnabled val="1"/>
        </dgm:presLayoutVars>
      </dgm:prSet>
      <dgm:spPr/>
    </dgm:pt>
    <dgm:pt modelId="{DCD17D14-692E-4742-831B-198D47D6645E}" type="pres">
      <dgm:prSet presAssocID="{FC4E01C7-17FE-4D47-A3C4-966A43304B06}" presName="sibTrans" presStyleCnt="0"/>
      <dgm:spPr/>
    </dgm:pt>
    <dgm:pt modelId="{F44876E4-6C35-4D46-9C63-1248D0BBBEAD}" type="pres">
      <dgm:prSet presAssocID="{757BFCE7-E5B7-42F9-AE73-4BD9C0E02A5B}" presName="node" presStyleLbl="node1" presStyleIdx="2" presStyleCnt="10">
        <dgm:presLayoutVars>
          <dgm:bulletEnabled val="1"/>
        </dgm:presLayoutVars>
      </dgm:prSet>
      <dgm:spPr/>
    </dgm:pt>
    <dgm:pt modelId="{E58754CD-BE19-45FF-9897-8BD487778DE0}" type="pres">
      <dgm:prSet presAssocID="{E354BE5B-9927-499B-8C00-89D32F96E4BA}" presName="sibTrans" presStyleCnt="0"/>
      <dgm:spPr/>
    </dgm:pt>
    <dgm:pt modelId="{70AA64AE-5EBC-432E-9A35-0FDE02AD3E3E}" type="pres">
      <dgm:prSet presAssocID="{DD5B0720-2F75-4CE6-93E0-7DD212A8A153}" presName="node" presStyleLbl="node1" presStyleIdx="3" presStyleCnt="10">
        <dgm:presLayoutVars>
          <dgm:bulletEnabled val="1"/>
        </dgm:presLayoutVars>
      </dgm:prSet>
      <dgm:spPr/>
    </dgm:pt>
    <dgm:pt modelId="{5577C868-BA6B-488A-879C-1C5E5911D3D2}" type="pres">
      <dgm:prSet presAssocID="{D27F2F04-8251-45C6-A930-F48FFB40DBD3}" presName="sibTrans" presStyleCnt="0"/>
      <dgm:spPr/>
    </dgm:pt>
    <dgm:pt modelId="{1D03CAF9-CEDB-46F0-8D75-492B56724C9E}" type="pres">
      <dgm:prSet presAssocID="{5E42738B-463E-4720-874D-AAB3962E5003}" presName="node" presStyleLbl="node1" presStyleIdx="4" presStyleCnt="10">
        <dgm:presLayoutVars>
          <dgm:bulletEnabled val="1"/>
        </dgm:presLayoutVars>
      </dgm:prSet>
      <dgm:spPr/>
    </dgm:pt>
    <dgm:pt modelId="{9457B8B5-D823-4A00-AF91-02DD9F87926C}" type="pres">
      <dgm:prSet presAssocID="{425F0061-429A-4887-A87A-88574A26F262}" presName="sibTrans" presStyleCnt="0"/>
      <dgm:spPr/>
    </dgm:pt>
    <dgm:pt modelId="{B75196DD-149F-4899-8420-3523B6B862D6}" type="pres">
      <dgm:prSet presAssocID="{B3A403E1-EC84-4C8E-843A-F2255DDEFC00}" presName="node" presStyleLbl="node1" presStyleIdx="5" presStyleCnt="10" custLinFactNeighborX="-1140" custLinFactNeighborY="-797">
        <dgm:presLayoutVars>
          <dgm:bulletEnabled val="1"/>
        </dgm:presLayoutVars>
      </dgm:prSet>
      <dgm:spPr/>
    </dgm:pt>
    <dgm:pt modelId="{6D811CA3-600B-4C9C-8318-F8122E49549A}" type="pres">
      <dgm:prSet presAssocID="{CC8237BC-9511-491A-916B-327B3CC75CB8}" presName="sibTrans" presStyleCnt="0"/>
      <dgm:spPr/>
    </dgm:pt>
    <dgm:pt modelId="{2054EE60-CA8E-4EAF-9201-7F7BC886F68E}" type="pres">
      <dgm:prSet presAssocID="{27E412F9-083E-4C61-8805-1CAA78D194C0}" presName="node" presStyleLbl="node1" presStyleIdx="6" presStyleCnt="10">
        <dgm:presLayoutVars>
          <dgm:bulletEnabled val="1"/>
        </dgm:presLayoutVars>
      </dgm:prSet>
      <dgm:spPr/>
    </dgm:pt>
    <dgm:pt modelId="{6D39CE81-94D4-423E-9033-149C175402C0}" type="pres">
      <dgm:prSet presAssocID="{FB206A50-9AFF-4DB8-8346-7DE1F6F5F713}" presName="sibTrans" presStyleCnt="0"/>
      <dgm:spPr/>
    </dgm:pt>
    <dgm:pt modelId="{6E387066-29E0-4860-855F-41B9F6E5DB5F}" type="pres">
      <dgm:prSet presAssocID="{E2D04A49-6680-40A8-9FD2-98802DD4D5D3}" presName="node" presStyleLbl="node1" presStyleIdx="7" presStyleCnt="10">
        <dgm:presLayoutVars>
          <dgm:bulletEnabled val="1"/>
        </dgm:presLayoutVars>
      </dgm:prSet>
      <dgm:spPr/>
    </dgm:pt>
    <dgm:pt modelId="{0FDF1C37-CCC1-48EB-B0FC-0DC58F33ACD3}" type="pres">
      <dgm:prSet presAssocID="{E3EA653A-43AB-4C9F-AC6C-B2CD0B522575}" presName="sibTrans" presStyleCnt="0"/>
      <dgm:spPr/>
    </dgm:pt>
    <dgm:pt modelId="{B662ADEB-3287-46F1-87A7-31B438837DF2}" type="pres">
      <dgm:prSet presAssocID="{31F10C76-5415-4DEA-8103-66368CDDBBEA}" presName="node" presStyleLbl="node1" presStyleIdx="8" presStyleCnt="10">
        <dgm:presLayoutVars>
          <dgm:bulletEnabled val="1"/>
        </dgm:presLayoutVars>
      </dgm:prSet>
      <dgm:spPr/>
    </dgm:pt>
    <dgm:pt modelId="{2F813F82-5CB4-4672-A7E9-A44ECD8A40ED}" type="pres">
      <dgm:prSet presAssocID="{5BDD4F47-13C6-4328-8721-FBC8630324A6}" presName="sibTrans" presStyleCnt="0"/>
      <dgm:spPr/>
    </dgm:pt>
    <dgm:pt modelId="{067DE828-1F7C-4EFE-B6B3-6D4EE9FB50D8}" type="pres">
      <dgm:prSet presAssocID="{DA659B4E-081A-417F-86AE-F47A1257537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3288603-E7B2-4FB4-B50B-A5515CC18F0A}" srcId="{B4D8DE2A-5939-4F5E-8158-6A645D09CABA}" destId="{E2D04A49-6680-40A8-9FD2-98802DD4D5D3}" srcOrd="7" destOrd="0" parTransId="{83DA961A-F590-4460-AD46-390983C34619}" sibTransId="{E3EA653A-43AB-4C9F-AC6C-B2CD0B522575}"/>
    <dgm:cxn modelId="{7FCCC604-4780-41EF-A325-974A47C0CE09}" srcId="{B4D8DE2A-5939-4F5E-8158-6A645D09CABA}" destId="{2A0A6AC4-7C0C-46DF-A454-ABDC2089909F}" srcOrd="0" destOrd="0" parTransId="{EBC2C110-E347-469F-9575-5C54A18CE74E}" sibTransId="{DAC8D174-CFB5-4042-AF18-149ED03236C2}"/>
    <dgm:cxn modelId="{3FF43C0A-0574-459B-9B7E-AF9856C80758}" type="presOf" srcId="{C72AB379-9C36-4A9C-9C13-AC9A51F79AF3}" destId="{2151FEED-E650-4949-A23B-40509BD2FB22}" srcOrd="0" destOrd="0" presId="urn:microsoft.com/office/officeart/2005/8/layout/default#3"/>
    <dgm:cxn modelId="{B1371029-FB30-437F-8559-7DA0F59C1136}" type="presOf" srcId="{2A0A6AC4-7C0C-46DF-A454-ABDC2089909F}" destId="{3FFEA144-75CB-41DD-9366-B103A26EB3E5}" srcOrd="0" destOrd="0" presId="urn:microsoft.com/office/officeart/2005/8/layout/default#3"/>
    <dgm:cxn modelId="{9BFEA92E-2D4F-45FA-85E6-621D2DFDCEB5}" srcId="{B4D8DE2A-5939-4F5E-8158-6A645D09CABA}" destId="{5E42738B-463E-4720-874D-AAB3962E5003}" srcOrd="4" destOrd="0" parTransId="{08AF211E-1C89-4A71-A1FF-8C3DA5CE1F47}" sibTransId="{425F0061-429A-4887-A87A-88574A26F262}"/>
    <dgm:cxn modelId="{43337738-CBAC-40E5-B0CE-26DAAF2ABFD4}" srcId="{B4D8DE2A-5939-4F5E-8158-6A645D09CABA}" destId="{27E412F9-083E-4C61-8805-1CAA78D194C0}" srcOrd="6" destOrd="0" parTransId="{CCFC42E0-EDCC-41C6-98EA-D68A045DFA08}" sibTransId="{FB206A50-9AFF-4DB8-8346-7DE1F6F5F713}"/>
    <dgm:cxn modelId="{8C2A9044-B480-4398-8D89-FA2DE6FAE3C2}" type="presOf" srcId="{31F10C76-5415-4DEA-8103-66368CDDBBEA}" destId="{B662ADEB-3287-46F1-87A7-31B438837DF2}" srcOrd="0" destOrd="0" presId="urn:microsoft.com/office/officeart/2005/8/layout/default#3"/>
    <dgm:cxn modelId="{06C54E60-8E0E-4D65-90FF-2E00827DF767}" srcId="{B4D8DE2A-5939-4F5E-8158-6A645D09CABA}" destId="{C72AB379-9C36-4A9C-9C13-AC9A51F79AF3}" srcOrd="1" destOrd="0" parTransId="{5F93747D-5011-448B-944D-A0778B1A0AC8}" sibTransId="{FC4E01C7-17FE-4D47-A3C4-966A43304B06}"/>
    <dgm:cxn modelId="{198FA367-B618-485E-8C55-48A061BE6755}" type="presOf" srcId="{5E42738B-463E-4720-874D-AAB3962E5003}" destId="{1D03CAF9-CEDB-46F0-8D75-492B56724C9E}" srcOrd="0" destOrd="0" presId="urn:microsoft.com/office/officeart/2005/8/layout/default#3"/>
    <dgm:cxn modelId="{07A83271-C812-4C48-88A4-532FDBAEB4B8}" srcId="{B4D8DE2A-5939-4F5E-8158-6A645D09CABA}" destId="{31F10C76-5415-4DEA-8103-66368CDDBBEA}" srcOrd="8" destOrd="0" parTransId="{318364C3-FED8-4D2D-9E3C-989CDEB0A953}" sibTransId="{5BDD4F47-13C6-4328-8721-FBC8630324A6}"/>
    <dgm:cxn modelId="{85A90F72-4237-4D1C-852E-DF63E2059844}" type="presOf" srcId="{DA659B4E-081A-417F-86AE-F47A1257537B}" destId="{067DE828-1F7C-4EFE-B6B3-6D4EE9FB50D8}" srcOrd="0" destOrd="0" presId="urn:microsoft.com/office/officeart/2005/8/layout/default#3"/>
    <dgm:cxn modelId="{0BD6E073-DC14-4CC8-8292-F4E47C653D1B}" type="presOf" srcId="{27E412F9-083E-4C61-8805-1CAA78D194C0}" destId="{2054EE60-CA8E-4EAF-9201-7F7BC886F68E}" srcOrd="0" destOrd="0" presId="urn:microsoft.com/office/officeart/2005/8/layout/default#3"/>
    <dgm:cxn modelId="{A7EA9B9F-4B85-484D-892B-EDE190141E5E}" srcId="{B4D8DE2A-5939-4F5E-8158-6A645D09CABA}" destId="{DD5B0720-2F75-4CE6-93E0-7DD212A8A153}" srcOrd="3" destOrd="0" parTransId="{FAECFC24-FBD1-4D27-8429-3B63BDA82E56}" sibTransId="{D27F2F04-8251-45C6-A930-F48FFB40DBD3}"/>
    <dgm:cxn modelId="{EC8DC1A8-A26B-48A4-8FC1-ACB19CAD1C07}" srcId="{B4D8DE2A-5939-4F5E-8158-6A645D09CABA}" destId="{B3A403E1-EC84-4C8E-843A-F2255DDEFC00}" srcOrd="5" destOrd="0" parTransId="{F1451466-E12A-4160-8970-53ECFFBB97DA}" sibTransId="{CC8237BC-9511-491A-916B-327B3CC75CB8}"/>
    <dgm:cxn modelId="{C01A90CB-FD62-4DA3-ABAC-8B15C68C46C9}" type="presOf" srcId="{E2D04A49-6680-40A8-9FD2-98802DD4D5D3}" destId="{6E387066-29E0-4860-855F-41B9F6E5DB5F}" srcOrd="0" destOrd="0" presId="urn:microsoft.com/office/officeart/2005/8/layout/default#3"/>
    <dgm:cxn modelId="{EEC670CC-2885-45F4-9A23-E1C24B5FD168}" type="presOf" srcId="{B4D8DE2A-5939-4F5E-8158-6A645D09CABA}" destId="{9F9894A4-FB21-43A6-A5E5-821C54CFDE81}" srcOrd="0" destOrd="0" presId="urn:microsoft.com/office/officeart/2005/8/layout/default#3"/>
    <dgm:cxn modelId="{C78D24CD-6DF7-4DBE-871B-B09A726AD390}" type="presOf" srcId="{DD5B0720-2F75-4CE6-93E0-7DD212A8A153}" destId="{70AA64AE-5EBC-432E-9A35-0FDE02AD3E3E}" srcOrd="0" destOrd="0" presId="urn:microsoft.com/office/officeart/2005/8/layout/default#3"/>
    <dgm:cxn modelId="{D72686D0-B5C9-4865-8568-6D08C79FBC5C}" srcId="{B4D8DE2A-5939-4F5E-8158-6A645D09CABA}" destId="{757BFCE7-E5B7-42F9-AE73-4BD9C0E02A5B}" srcOrd="2" destOrd="0" parTransId="{D9D1426A-B8DD-4AAC-BAB6-BB27D41300AC}" sibTransId="{E354BE5B-9927-499B-8C00-89D32F96E4BA}"/>
    <dgm:cxn modelId="{B6984EEA-48C8-4919-A58B-AE170DC5856C}" type="presOf" srcId="{757BFCE7-E5B7-42F9-AE73-4BD9C0E02A5B}" destId="{F44876E4-6C35-4D46-9C63-1248D0BBBEAD}" srcOrd="0" destOrd="0" presId="urn:microsoft.com/office/officeart/2005/8/layout/default#3"/>
    <dgm:cxn modelId="{7F960FF5-DC39-46E9-993E-B86D26F6F2F1}" srcId="{B4D8DE2A-5939-4F5E-8158-6A645D09CABA}" destId="{DA659B4E-081A-417F-86AE-F47A1257537B}" srcOrd="9" destOrd="0" parTransId="{E7AABBF3-D432-4B70-9510-F7ED766F7AE3}" sibTransId="{C5B21470-BAA3-4196-BA3B-CD8BF70F479B}"/>
    <dgm:cxn modelId="{DD14D3F5-7A68-494D-B7E9-916440974DC4}" type="presOf" srcId="{B3A403E1-EC84-4C8E-843A-F2255DDEFC00}" destId="{B75196DD-149F-4899-8420-3523B6B862D6}" srcOrd="0" destOrd="0" presId="urn:microsoft.com/office/officeart/2005/8/layout/default#3"/>
    <dgm:cxn modelId="{05EBC8FD-38F9-4D07-804D-EC802CA9A9D6}" type="presParOf" srcId="{9F9894A4-FB21-43A6-A5E5-821C54CFDE81}" destId="{3FFEA144-75CB-41DD-9366-B103A26EB3E5}" srcOrd="0" destOrd="0" presId="urn:microsoft.com/office/officeart/2005/8/layout/default#3"/>
    <dgm:cxn modelId="{6691F17E-62E8-4668-A5AE-968BD6DA3901}" type="presParOf" srcId="{9F9894A4-FB21-43A6-A5E5-821C54CFDE81}" destId="{D66382D6-B9FF-408F-9F09-5E63E8955679}" srcOrd="1" destOrd="0" presId="urn:microsoft.com/office/officeart/2005/8/layout/default#3"/>
    <dgm:cxn modelId="{6569253D-45D0-4E3E-A4B9-27CF37CC5818}" type="presParOf" srcId="{9F9894A4-FB21-43A6-A5E5-821C54CFDE81}" destId="{2151FEED-E650-4949-A23B-40509BD2FB22}" srcOrd="2" destOrd="0" presId="urn:microsoft.com/office/officeart/2005/8/layout/default#3"/>
    <dgm:cxn modelId="{CA106E97-FF14-41F6-AC52-7809225548A9}" type="presParOf" srcId="{9F9894A4-FB21-43A6-A5E5-821C54CFDE81}" destId="{DCD17D14-692E-4742-831B-198D47D6645E}" srcOrd="3" destOrd="0" presId="urn:microsoft.com/office/officeart/2005/8/layout/default#3"/>
    <dgm:cxn modelId="{2375F8F2-B653-4586-A8D5-72AB5F537177}" type="presParOf" srcId="{9F9894A4-FB21-43A6-A5E5-821C54CFDE81}" destId="{F44876E4-6C35-4D46-9C63-1248D0BBBEAD}" srcOrd="4" destOrd="0" presId="urn:microsoft.com/office/officeart/2005/8/layout/default#3"/>
    <dgm:cxn modelId="{3AF81C78-0416-45F2-B870-26EAA1144CBD}" type="presParOf" srcId="{9F9894A4-FB21-43A6-A5E5-821C54CFDE81}" destId="{E58754CD-BE19-45FF-9897-8BD487778DE0}" srcOrd="5" destOrd="0" presId="urn:microsoft.com/office/officeart/2005/8/layout/default#3"/>
    <dgm:cxn modelId="{EA673E99-BC9E-4E1F-B775-B28C4D046B39}" type="presParOf" srcId="{9F9894A4-FB21-43A6-A5E5-821C54CFDE81}" destId="{70AA64AE-5EBC-432E-9A35-0FDE02AD3E3E}" srcOrd="6" destOrd="0" presId="urn:microsoft.com/office/officeart/2005/8/layout/default#3"/>
    <dgm:cxn modelId="{3E9A4381-0B3A-4589-B032-FB851677CED9}" type="presParOf" srcId="{9F9894A4-FB21-43A6-A5E5-821C54CFDE81}" destId="{5577C868-BA6B-488A-879C-1C5E5911D3D2}" srcOrd="7" destOrd="0" presId="urn:microsoft.com/office/officeart/2005/8/layout/default#3"/>
    <dgm:cxn modelId="{C1B081B9-CD51-4F45-A74E-CCEA7429F280}" type="presParOf" srcId="{9F9894A4-FB21-43A6-A5E5-821C54CFDE81}" destId="{1D03CAF9-CEDB-46F0-8D75-492B56724C9E}" srcOrd="8" destOrd="0" presId="urn:microsoft.com/office/officeart/2005/8/layout/default#3"/>
    <dgm:cxn modelId="{6158344C-1346-42B1-88D2-36B6D11A4425}" type="presParOf" srcId="{9F9894A4-FB21-43A6-A5E5-821C54CFDE81}" destId="{9457B8B5-D823-4A00-AF91-02DD9F87926C}" srcOrd="9" destOrd="0" presId="urn:microsoft.com/office/officeart/2005/8/layout/default#3"/>
    <dgm:cxn modelId="{61A493DE-A041-4618-9AA9-41F3F4EC54C3}" type="presParOf" srcId="{9F9894A4-FB21-43A6-A5E5-821C54CFDE81}" destId="{B75196DD-149F-4899-8420-3523B6B862D6}" srcOrd="10" destOrd="0" presId="urn:microsoft.com/office/officeart/2005/8/layout/default#3"/>
    <dgm:cxn modelId="{3BF9F066-D80E-467E-9B47-E416914A4FB1}" type="presParOf" srcId="{9F9894A4-FB21-43A6-A5E5-821C54CFDE81}" destId="{6D811CA3-600B-4C9C-8318-F8122E49549A}" srcOrd="11" destOrd="0" presId="urn:microsoft.com/office/officeart/2005/8/layout/default#3"/>
    <dgm:cxn modelId="{E3A3CB07-60F2-48D0-935A-90686568D47D}" type="presParOf" srcId="{9F9894A4-FB21-43A6-A5E5-821C54CFDE81}" destId="{2054EE60-CA8E-4EAF-9201-7F7BC886F68E}" srcOrd="12" destOrd="0" presId="urn:microsoft.com/office/officeart/2005/8/layout/default#3"/>
    <dgm:cxn modelId="{160F14A3-5D15-4804-8625-D9AAB63ED4EE}" type="presParOf" srcId="{9F9894A4-FB21-43A6-A5E5-821C54CFDE81}" destId="{6D39CE81-94D4-423E-9033-149C175402C0}" srcOrd="13" destOrd="0" presId="urn:microsoft.com/office/officeart/2005/8/layout/default#3"/>
    <dgm:cxn modelId="{2E97A82C-EFD6-4BAF-9D1C-063364803C1D}" type="presParOf" srcId="{9F9894A4-FB21-43A6-A5E5-821C54CFDE81}" destId="{6E387066-29E0-4860-855F-41B9F6E5DB5F}" srcOrd="14" destOrd="0" presId="urn:microsoft.com/office/officeart/2005/8/layout/default#3"/>
    <dgm:cxn modelId="{D9F5CE61-CCAF-4A79-8BD7-42022BC42F13}" type="presParOf" srcId="{9F9894A4-FB21-43A6-A5E5-821C54CFDE81}" destId="{0FDF1C37-CCC1-48EB-B0FC-0DC58F33ACD3}" srcOrd="15" destOrd="0" presId="urn:microsoft.com/office/officeart/2005/8/layout/default#3"/>
    <dgm:cxn modelId="{16F6D5E4-473E-4CDE-BA96-BDA748000521}" type="presParOf" srcId="{9F9894A4-FB21-43A6-A5E5-821C54CFDE81}" destId="{B662ADEB-3287-46F1-87A7-31B438837DF2}" srcOrd="16" destOrd="0" presId="urn:microsoft.com/office/officeart/2005/8/layout/default#3"/>
    <dgm:cxn modelId="{CA82A6E9-5579-45B4-B51C-05B8AF6060F0}" type="presParOf" srcId="{9F9894A4-FB21-43A6-A5E5-821C54CFDE81}" destId="{2F813F82-5CB4-4672-A7E9-A44ECD8A40ED}" srcOrd="17" destOrd="0" presId="urn:microsoft.com/office/officeart/2005/8/layout/default#3"/>
    <dgm:cxn modelId="{A88ACFBB-9190-4DF0-B8F4-E8DF46A3CD77}" type="presParOf" srcId="{9F9894A4-FB21-43A6-A5E5-821C54CFDE81}" destId="{067DE828-1F7C-4EFE-B6B3-6D4EE9FB50D8}" srcOrd="18" destOrd="0" presId="urn:microsoft.com/office/officeart/2005/8/layout/default#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D979BE-8A37-614B-ACB0-6F980987537A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64869C-7357-2547-B0C9-0DF0B588B5CC}">
      <dgm:prSet phldrT="[Text]" phldr="0" custT="1"/>
      <dgm:spPr/>
      <dgm:t>
        <a:bodyPr/>
        <a:lstStyle/>
        <a:p>
          <a:r>
            <a:rPr lang="en-US" sz="2000" b="1" dirty="0">
              <a:solidFill>
                <a:schemeClr val="accent2">
                  <a:lumMod val="75000"/>
                </a:schemeClr>
              </a:solidFill>
            </a:rPr>
            <a:t>2026</a:t>
          </a:r>
        </a:p>
      </dgm:t>
    </dgm:pt>
    <dgm:pt modelId="{E3A8B80B-2772-C940-9A70-091C4E3D1460}" type="parTrans" cxnId="{AB027162-BCA7-1040-84F3-E10539DA914A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C0DC8C70-7128-9E41-B580-652DD8AFC0E4}" type="sibTrans" cxnId="{AB027162-BCA7-1040-84F3-E10539DA914A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D9E935A8-0048-4C46-8580-DC3D24F0C7C9}">
      <dgm:prSet phldrT="[Text]" phldr="0" custT="1"/>
      <dgm:spPr/>
      <dgm:t>
        <a:bodyPr/>
        <a:lstStyle/>
        <a:p>
          <a:r>
            <a:rPr lang="en-US" sz="2000" b="1" dirty="0">
              <a:solidFill>
                <a:schemeClr val="accent2">
                  <a:lumMod val="75000"/>
                </a:schemeClr>
              </a:solidFill>
            </a:rPr>
            <a:t>2027</a:t>
          </a:r>
        </a:p>
      </dgm:t>
    </dgm:pt>
    <dgm:pt modelId="{E50E3275-C656-1B4B-BBD4-38F0C927BC58}" type="parTrans" cxnId="{2864DA02-F5B0-C249-8474-249878475347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4707999F-95B6-644F-9371-288AE05F0668}" type="sibTrans" cxnId="{2864DA02-F5B0-C249-8474-249878475347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D5F3252B-1B08-2347-A2AA-3A1D79EF8A6D}">
      <dgm:prSet phldrT="[Text]" phldr="0" custT="1"/>
      <dgm:spPr/>
      <dgm:t>
        <a:bodyPr/>
        <a:lstStyle/>
        <a:p>
          <a:r>
            <a:rPr lang="en-US" sz="2000" b="1" dirty="0">
              <a:solidFill>
                <a:schemeClr val="accent2">
                  <a:lumMod val="75000"/>
                </a:schemeClr>
              </a:solidFill>
            </a:rPr>
            <a:t>2028</a:t>
          </a:r>
        </a:p>
      </dgm:t>
    </dgm:pt>
    <dgm:pt modelId="{8FEC99A3-749C-124D-BD87-59688990857D}" type="parTrans" cxnId="{FA99D891-AB4C-9C41-8C8A-44D6382C5099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C76F354A-14E9-DE40-B554-423D7A33C4DF}" type="sibTrans" cxnId="{FA99D891-AB4C-9C41-8C8A-44D6382C5099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30E66460-39E2-0A4C-9E9B-8BCF4D765FC9}">
      <dgm:prSet phldrT="[Text]" phldr="0" custT="1"/>
      <dgm:spPr/>
      <dgm:t>
        <a:bodyPr/>
        <a:lstStyle/>
        <a:p>
          <a:r>
            <a:rPr lang="en-US" sz="2000" b="1">
              <a:solidFill>
                <a:schemeClr val="accent2">
                  <a:lumMod val="75000"/>
                </a:schemeClr>
              </a:solidFill>
            </a:rPr>
            <a:t>2029</a:t>
          </a:r>
          <a:endParaRPr lang="en-US" sz="2000" b="1" dirty="0">
            <a:solidFill>
              <a:schemeClr val="accent2">
                <a:lumMod val="75000"/>
              </a:schemeClr>
            </a:solidFill>
          </a:endParaRPr>
        </a:p>
      </dgm:t>
    </dgm:pt>
    <dgm:pt modelId="{117487EB-1F64-154A-AB44-0F291E3FFEB2}" type="parTrans" cxnId="{79F1F1FA-8584-754B-AD51-2E00D38CDEA4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7941DBCC-AE37-9F4C-8B51-8881D3B830C0}" type="sibTrans" cxnId="{79F1F1FA-8584-754B-AD51-2E00D38CDEA4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3CA5E9CC-254D-7B48-A37B-D27E880E194A}">
      <dgm:prSet phldrT="[Text]" phldr="0" custT="1"/>
      <dgm:spPr/>
      <dgm:t>
        <a:bodyPr/>
        <a:lstStyle/>
        <a:p>
          <a:r>
            <a:rPr lang="en-US" sz="2000" b="1">
              <a:solidFill>
                <a:schemeClr val="accent2">
                  <a:lumMod val="75000"/>
                </a:schemeClr>
              </a:solidFill>
            </a:rPr>
            <a:t>2030</a:t>
          </a:r>
          <a:endParaRPr lang="en-US" sz="2000" b="1" dirty="0">
            <a:solidFill>
              <a:schemeClr val="accent2">
                <a:lumMod val="75000"/>
              </a:schemeClr>
            </a:solidFill>
          </a:endParaRPr>
        </a:p>
      </dgm:t>
    </dgm:pt>
    <dgm:pt modelId="{5DA4015D-7786-7D40-8EBD-1A4BB14260E7}" type="parTrans" cxnId="{FAC5DF3E-A000-914C-AF18-1D769DE71AFA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BD31E567-9D1F-A54E-94C7-43CD080ED8A5}" type="sibTrans" cxnId="{FAC5DF3E-A000-914C-AF18-1D769DE71AFA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A2DA5954-BCD8-FE40-96BD-C971C5D8896D}" type="pres">
      <dgm:prSet presAssocID="{A4D979BE-8A37-614B-ACB0-6F980987537A}" presName="Name0" presStyleCnt="0">
        <dgm:presLayoutVars>
          <dgm:dir/>
          <dgm:resizeHandles val="exact"/>
        </dgm:presLayoutVars>
      </dgm:prSet>
      <dgm:spPr/>
    </dgm:pt>
    <dgm:pt modelId="{FC167ADA-B99D-AE41-95E5-BB18484C61E8}" type="pres">
      <dgm:prSet presAssocID="{A4D979BE-8A37-614B-ACB0-6F980987537A}" presName="arrow" presStyleLbl="bgShp" presStyleIdx="0" presStyleCnt="1"/>
      <dgm:spPr/>
    </dgm:pt>
    <dgm:pt modelId="{BDC7229E-1AE2-684F-A489-2903A062FAD9}" type="pres">
      <dgm:prSet presAssocID="{A4D979BE-8A37-614B-ACB0-6F980987537A}" presName="points" presStyleCnt="0"/>
      <dgm:spPr/>
    </dgm:pt>
    <dgm:pt modelId="{FD5797E5-54D7-FB46-AB06-943A45BBE208}" type="pres">
      <dgm:prSet presAssocID="{EA64869C-7357-2547-B0C9-0DF0B588B5CC}" presName="compositeA" presStyleCnt="0"/>
      <dgm:spPr/>
    </dgm:pt>
    <dgm:pt modelId="{4A3E8DA9-2D94-0A46-8FC6-4A7157F2626F}" type="pres">
      <dgm:prSet presAssocID="{EA64869C-7357-2547-B0C9-0DF0B588B5CC}" presName="textA" presStyleLbl="revTx" presStyleIdx="0" presStyleCnt="5">
        <dgm:presLayoutVars>
          <dgm:bulletEnabled val="1"/>
        </dgm:presLayoutVars>
      </dgm:prSet>
      <dgm:spPr/>
    </dgm:pt>
    <dgm:pt modelId="{DE1639A1-31B2-CB47-9A63-8F410BECF0B3}" type="pres">
      <dgm:prSet presAssocID="{EA64869C-7357-2547-B0C9-0DF0B588B5CC}" presName="circleA" presStyleLbl="node1" presStyleIdx="0" presStyleCnt="5"/>
      <dgm:spPr/>
    </dgm:pt>
    <dgm:pt modelId="{DC3113CD-A10B-1841-9267-8625ECF5EE4C}" type="pres">
      <dgm:prSet presAssocID="{EA64869C-7357-2547-B0C9-0DF0B588B5CC}" presName="spaceA" presStyleCnt="0"/>
      <dgm:spPr/>
    </dgm:pt>
    <dgm:pt modelId="{AC302FE3-2523-B94A-8755-AD929AC43DEB}" type="pres">
      <dgm:prSet presAssocID="{C0DC8C70-7128-9E41-B580-652DD8AFC0E4}" presName="space" presStyleCnt="0"/>
      <dgm:spPr/>
    </dgm:pt>
    <dgm:pt modelId="{09D0DC2A-EF73-854D-9D11-51FD485811FC}" type="pres">
      <dgm:prSet presAssocID="{D9E935A8-0048-4C46-8580-DC3D24F0C7C9}" presName="compositeB" presStyleCnt="0"/>
      <dgm:spPr/>
    </dgm:pt>
    <dgm:pt modelId="{39CCE228-159C-CE42-9502-903990CB5079}" type="pres">
      <dgm:prSet presAssocID="{D9E935A8-0048-4C46-8580-DC3D24F0C7C9}" presName="textB" presStyleLbl="revTx" presStyleIdx="1" presStyleCnt="5">
        <dgm:presLayoutVars>
          <dgm:bulletEnabled val="1"/>
        </dgm:presLayoutVars>
      </dgm:prSet>
      <dgm:spPr/>
    </dgm:pt>
    <dgm:pt modelId="{8DCCD9C5-2DF0-1644-9CB4-66B25C6193F6}" type="pres">
      <dgm:prSet presAssocID="{D9E935A8-0048-4C46-8580-DC3D24F0C7C9}" presName="circleB" presStyleLbl="node1" presStyleIdx="1" presStyleCnt="5"/>
      <dgm:spPr/>
    </dgm:pt>
    <dgm:pt modelId="{6F6B00FC-1499-E541-A35A-0C3548E332CB}" type="pres">
      <dgm:prSet presAssocID="{D9E935A8-0048-4C46-8580-DC3D24F0C7C9}" presName="spaceB" presStyleCnt="0"/>
      <dgm:spPr/>
    </dgm:pt>
    <dgm:pt modelId="{09E5E0C8-9C53-394C-9837-BF5398DCABBD}" type="pres">
      <dgm:prSet presAssocID="{4707999F-95B6-644F-9371-288AE05F0668}" presName="space" presStyleCnt="0"/>
      <dgm:spPr/>
    </dgm:pt>
    <dgm:pt modelId="{24783B8B-61B0-564B-9DF3-F9F3682FBDAE}" type="pres">
      <dgm:prSet presAssocID="{D5F3252B-1B08-2347-A2AA-3A1D79EF8A6D}" presName="compositeA" presStyleCnt="0"/>
      <dgm:spPr/>
    </dgm:pt>
    <dgm:pt modelId="{D6256F54-7E05-0B41-A20D-48B2676F2443}" type="pres">
      <dgm:prSet presAssocID="{D5F3252B-1B08-2347-A2AA-3A1D79EF8A6D}" presName="textA" presStyleLbl="revTx" presStyleIdx="2" presStyleCnt="5">
        <dgm:presLayoutVars>
          <dgm:bulletEnabled val="1"/>
        </dgm:presLayoutVars>
      </dgm:prSet>
      <dgm:spPr/>
    </dgm:pt>
    <dgm:pt modelId="{C69832D6-4662-534F-866B-EBD724B5FE8E}" type="pres">
      <dgm:prSet presAssocID="{D5F3252B-1B08-2347-A2AA-3A1D79EF8A6D}" presName="circleA" presStyleLbl="node1" presStyleIdx="2" presStyleCnt="5"/>
      <dgm:spPr/>
    </dgm:pt>
    <dgm:pt modelId="{C0F57142-AC09-A142-9CFF-5BD368330A4F}" type="pres">
      <dgm:prSet presAssocID="{D5F3252B-1B08-2347-A2AA-3A1D79EF8A6D}" presName="spaceA" presStyleCnt="0"/>
      <dgm:spPr/>
    </dgm:pt>
    <dgm:pt modelId="{E9A3CBA4-2FD3-7F42-B73B-7025CC6F37F4}" type="pres">
      <dgm:prSet presAssocID="{C76F354A-14E9-DE40-B554-423D7A33C4DF}" presName="space" presStyleCnt="0"/>
      <dgm:spPr/>
    </dgm:pt>
    <dgm:pt modelId="{C08DACAA-FE53-8A44-B26C-3E3BCDE028B7}" type="pres">
      <dgm:prSet presAssocID="{30E66460-39E2-0A4C-9E9B-8BCF4D765FC9}" presName="compositeB" presStyleCnt="0"/>
      <dgm:spPr/>
    </dgm:pt>
    <dgm:pt modelId="{48E5EC70-D1E3-BD48-8365-22C9947630B6}" type="pres">
      <dgm:prSet presAssocID="{30E66460-39E2-0A4C-9E9B-8BCF4D765FC9}" presName="textB" presStyleLbl="revTx" presStyleIdx="3" presStyleCnt="5">
        <dgm:presLayoutVars>
          <dgm:bulletEnabled val="1"/>
        </dgm:presLayoutVars>
      </dgm:prSet>
      <dgm:spPr/>
    </dgm:pt>
    <dgm:pt modelId="{5CE50EDC-9332-A84B-B8BD-3498100C84C9}" type="pres">
      <dgm:prSet presAssocID="{30E66460-39E2-0A4C-9E9B-8BCF4D765FC9}" presName="circleB" presStyleLbl="node1" presStyleIdx="3" presStyleCnt="5"/>
      <dgm:spPr/>
    </dgm:pt>
    <dgm:pt modelId="{014F46B5-324D-364D-BAAB-14381E0F97E4}" type="pres">
      <dgm:prSet presAssocID="{30E66460-39E2-0A4C-9E9B-8BCF4D765FC9}" presName="spaceB" presStyleCnt="0"/>
      <dgm:spPr/>
    </dgm:pt>
    <dgm:pt modelId="{8BB08FBB-F96B-144D-A944-6FAE026B0750}" type="pres">
      <dgm:prSet presAssocID="{7941DBCC-AE37-9F4C-8B51-8881D3B830C0}" presName="space" presStyleCnt="0"/>
      <dgm:spPr/>
    </dgm:pt>
    <dgm:pt modelId="{6488F0EF-EBFA-4D45-A14A-F6F7D574E30C}" type="pres">
      <dgm:prSet presAssocID="{3CA5E9CC-254D-7B48-A37B-D27E880E194A}" presName="compositeA" presStyleCnt="0"/>
      <dgm:spPr/>
    </dgm:pt>
    <dgm:pt modelId="{70D189F2-66BB-5444-B2BE-B8E6E89C1F39}" type="pres">
      <dgm:prSet presAssocID="{3CA5E9CC-254D-7B48-A37B-D27E880E194A}" presName="textA" presStyleLbl="revTx" presStyleIdx="4" presStyleCnt="5">
        <dgm:presLayoutVars>
          <dgm:bulletEnabled val="1"/>
        </dgm:presLayoutVars>
      </dgm:prSet>
      <dgm:spPr/>
    </dgm:pt>
    <dgm:pt modelId="{48FC46D9-23F4-1142-A749-59C33AB2DDFC}" type="pres">
      <dgm:prSet presAssocID="{3CA5E9CC-254D-7B48-A37B-D27E880E194A}" presName="circleA" presStyleLbl="node1" presStyleIdx="4" presStyleCnt="5"/>
      <dgm:spPr/>
    </dgm:pt>
    <dgm:pt modelId="{188AF6DE-CD36-2048-9F56-7D66D696EEFF}" type="pres">
      <dgm:prSet presAssocID="{3CA5E9CC-254D-7B48-A37B-D27E880E194A}" presName="spaceA" presStyleCnt="0"/>
      <dgm:spPr/>
    </dgm:pt>
  </dgm:ptLst>
  <dgm:cxnLst>
    <dgm:cxn modelId="{2864DA02-F5B0-C249-8474-249878475347}" srcId="{A4D979BE-8A37-614B-ACB0-6F980987537A}" destId="{D9E935A8-0048-4C46-8580-DC3D24F0C7C9}" srcOrd="1" destOrd="0" parTransId="{E50E3275-C656-1B4B-BBD4-38F0C927BC58}" sibTransId="{4707999F-95B6-644F-9371-288AE05F0668}"/>
    <dgm:cxn modelId="{89443516-059E-4E46-91C2-0B5F76D76D63}" type="presOf" srcId="{30E66460-39E2-0A4C-9E9B-8BCF4D765FC9}" destId="{48E5EC70-D1E3-BD48-8365-22C9947630B6}" srcOrd="0" destOrd="0" presId="urn:microsoft.com/office/officeart/2005/8/layout/hProcess11"/>
    <dgm:cxn modelId="{9DDCCE25-CAAE-E342-9602-E929EA2F0014}" type="presOf" srcId="{D9E935A8-0048-4C46-8580-DC3D24F0C7C9}" destId="{39CCE228-159C-CE42-9502-903990CB5079}" srcOrd="0" destOrd="0" presId="urn:microsoft.com/office/officeart/2005/8/layout/hProcess11"/>
    <dgm:cxn modelId="{BE8B713E-0B92-1A45-8EBD-21F50D33ECEC}" type="presOf" srcId="{3CA5E9CC-254D-7B48-A37B-D27E880E194A}" destId="{70D189F2-66BB-5444-B2BE-B8E6E89C1F39}" srcOrd="0" destOrd="0" presId="urn:microsoft.com/office/officeart/2005/8/layout/hProcess11"/>
    <dgm:cxn modelId="{FAC5DF3E-A000-914C-AF18-1D769DE71AFA}" srcId="{A4D979BE-8A37-614B-ACB0-6F980987537A}" destId="{3CA5E9CC-254D-7B48-A37B-D27E880E194A}" srcOrd="4" destOrd="0" parTransId="{5DA4015D-7786-7D40-8EBD-1A4BB14260E7}" sibTransId="{BD31E567-9D1F-A54E-94C7-43CD080ED8A5}"/>
    <dgm:cxn modelId="{AB027162-BCA7-1040-84F3-E10539DA914A}" srcId="{A4D979BE-8A37-614B-ACB0-6F980987537A}" destId="{EA64869C-7357-2547-B0C9-0DF0B588B5CC}" srcOrd="0" destOrd="0" parTransId="{E3A8B80B-2772-C940-9A70-091C4E3D1460}" sibTransId="{C0DC8C70-7128-9E41-B580-652DD8AFC0E4}"/>
    <dgm:cxn modelId="{B49BF987-F549-C546-8F38-9D9FAB74624C}" type="presOf" srcId="{A4D979BE-8A37-614B-ACB0-6F980987537A}" destId="{A2DA5954-BCD8-FE40-96BD-C971C5D8896D}" srcOrd="0" destOrd="0" presId="urn:microsoft.com/office/officeart/2005/8/layout/hProcess11"/>
    <dgm:cxn modelId="{FA99D891-AB4C-9C41-8C8A-44D6382C5099}" srcId="{A4D979BE-8A37-614B-ACB0-6F980987537A}" destId="{D5F3252B-1B08-2347-A2AA-3A1D79EF8A6D}" srcOrd="2" destOrd="0" parTransId="{8FEC99A3-749C-124D-BD87-59688990857D}" sibTransId="{C76F354A-14E9-DE40-B554-423D7A33C4DF}"/>
    <dgm:cxn modelId="{3E147BDC-C9AC-2A47-BB15-E2C019955D3B}" type="presOf" srcId="{EA64869C-7357-2547-B0C9-0DF0B588B5CC}" destId="{4A3E8DA9-2D94-0A46-8FC6-4A7157F2626F}" srcOrd="0" destOrd="0" presId="urn:microsoft.com/office/officeart/2005/8/layout/hProcess11"/>
    <dgm:cxn modelId="{3778F2F7-D654-C445-86B7-16293D50D360}" type="presOf" srcId="{D5F3252B-1B08-2347-A2AA-3A1D79EF8A6D}" destId="{D6256F54-7E05-0B41-A20D-48B2676F2443}" srcOrd="0" destOrd="0" presId="urn:microsoft.com/office/officeart/2005/8/layout/hProcess11"/>
    <dgm:cxn modelId="{79F1F1FA-8584-754B-AD51-2E00D38CDEA4}" srcId="{A4D979BE-8A37-614B-ACB0-6F980987537A}" destId="{30E66460-39E2-0A4C-9E9B-8BCF4D765FC9}" srcOrd="3" destOrd="0" parTransId="{117487EB-1F64-154A-AB44-0F291E3FFEB2}" sibTransId="{7941DBCC-AE37-9F4C-8B51-8881D3B830C0}"/>
    <dgm:cxn modelId="{302AB965-C0F8-4E4A-9CE9-55CB4B4A0519}" type="presParOf" srcId="{A2DA5954-BCD8-FE40-96BD-C971C5D8896D}" destId="{FC167ADA-B99D-AE41-95E5-BB18484C61E8}" srcOrd="0" destOrd="0" presId="urn:microsoft.com/office/officeart/2005/8/layout/hProcess11"/>
    <dgm:cxn modelId="{F5ECDAFA-52CF-FF4F-917D-454E3D3DCF6C}" type="presParOf" srcId="{A2DA5954-BCD8-FE40-96BD-C971C5D8896D}" destId="{BDC7229E-1AE2-684F-A489-2903A062FAD9}" srcOrd="1" destOrd="0" presId="urn:microsoft.com/office/officeart/2005/8/layout/hProcess11"/>
    <dgm:cxn modelId="{D8FB818C-910C-C446-A31A-B4F74C038E5E}" type="presParOf" srcId="{BDC7229E-1AE2-684F-A489-2903A062FAD9}" destId="{FD5797E5-54D7-FB46-AB06-943A45BBE208}" srcOrd="0" destOrd="0" presId="urn:microsoft.com/office/officeart/2005/8/layout/hProcess11"/>
    <dgm:cxn modelId="{6C1D70F1-284C-2E40-B2B0-5D3E7A4EB09F}" type="presParOf" srcId="{FD5797E5-54D7-FB46-AB06-943A45BBE208}" destId="{4A3E8DA9-2D94-0A46-8FC6-4A7157F2626F}" srcOrd="0" destOrd="0" presId="urn:microsoft.com/office/officeart/2005/8/layout/hProcess11"/>
    <dgm:cxn modelId="{576DCDB9-0FF5-914A-9A3B-2E0E00E5613B}" type="presParOf" srcId="{FD5797E5-54D7-FB46-AB06-943A45BBE208}" destId="{DE1639A1-31B2-CB47-9A63-8F410BECF0B3}" srcOrd="1" destOrd="0" presId="urn:microsoft.com/office/officeart/2005/8/layout/hProcess11"/>
    <dgm:cxn modelId="{0C401172-4289-E445-AD25-8D5A41BDAC7E}" type="presParOf" srcId="{FD5797E5-54D7-FB46-AB06-943A45BBE208}" destId="{DC3113CD-A10B-1841-9267-8625ECF5EE4C}" srcOrd="2" destOrd="0" presId="urn:microsoft.com/office/officeart/2005/8/layout/hProcess11"/>
    <dgm:cxn modelId="{1EDE0390-2578-AF4C-A044-DE6ABDAC0A09}" type="presParOf" srcId="{BDC7229E-1AE2-684F-A489-2903A062FAD9}" destId="{AC302FE3-2523-B94A-8755-AD929AC43DEB}" srcOrd="1" destOrd="0" presId="urn:microsoft.com/office/officeart/2005/8/layout/hProcess11"/>
    <dgm:cxn modelId="{1A76CFE2-038C-CD49-98DA-69B3E5B9CC2B}" type="presParOf" srcId="{BDC7229E-1AE2-684F-A489-2903A062FAD9}" destId="{09D0DC2A-EF73-854D-9D11-51FD485811FC}" srcOrd="2" destOrd="0" presId="urn:microsoft.com/office/officeart/2005/8/layout/hProcess11"/>
    <dgm:cxn modelId="{D66557CF-7708-5746-BCB5-6BA7717A0CA1}" type="presParOf" srcId="{09D0DC2A-EF73-854D-9D11-51FD485811FC}" destId="{39CCE228-159C-CE42-9502-903990CB5079}" srcOrd="0" destOrd="0" presId="urn:microsoft.com/office/officeart/2005/8/layout/hProcess11"/>
    <dgm:cxn modelId="{1AECDF9E-6041-A441-9885-8CF213615B35}" type="presParOf" srcId="{09D0DC2A-EF73-854D-9D11-51FD485811FC}" destId="{8DCCD9C5-2DF0-1644-9CB4-66B25C6193F6}" srcOrd="1" destOrd="0" presId="urn:microsoft.com/office/officeart/2005/8/layout/hProcess11"/>
    <dgm:cxn modelId="{59CCD8F4-00D5-374D-9A37-5E6CAE1F20F1}" type="presParOf" srcId="{09D0DC2A-EF73-854D-9D11-51FD485811FC}" destId="{6F6B00FC-1499-E541-A35A-0C3548E332CB}" srcOrd="2" destOrd="0" presId="urn:microsoft.com/office/officeart/2005/8/layout/hProcess11"/>
    <dgm:cxn modelId="{098ED3B4-ACF3-E242-9C5C-93B335CA0F64}" type="presParOf" srcId="{BDC7229E-1AE2-684F-A489-2903A062FAD9}" destId="{09E5E0C8-9C53-394C-9837-BF5398DCABBD}" srcOrd="3" destOrd="0" presId="urn:microsoft.com/office/officeart/2005/8/layout/hProcess11"/>
    <dgm:cxn modelId="{EDF8BBCD-BDB1-0840-9A8E-18C083E33D0B}" type="presParOf" srcId="{BDC7229E-1AE2-684F-A489-2903A062FAD9}" destId="{24783B8B-61B0-564B-9DF3-F9F3682FBDAE}" srcOrd="4" destOrd="0" presId="urn:microsoft.com/office/officeart/2005/8/layout/hProcess11"/>
    <dgm:cxn modelId="{B76B6D5F-182C-DB4E-A5E1-A3036F30B0F2}" type="presParOf" srcId="{24783B8B-61B0-564B-9DF3-F9F3682FBDAE}" destId="{D6256F54-7E05-0B41-A20D-48B2676F2443}" srcOrd="0" destOrd="0" presId="urn:microsoft.com/office/officeart/2005/8/layout/hProcess11"/>
    <dgm:cxn modelId="{AFC2D9A4-8EEA-654B-8612-9619F779CCCB}" type="presParOf" srcId="{24783B8B-61B0-564B-9DF3-F9F3682FBDAE}" destId="{C69832D6-4662-534F-866B-EBD724B5FE8E}" srcOrd="1" destOrd="0" presId="urn:microsoft.com/office/officeart/2005/8/layout/hProcess11"/>
    <dgm:cxn modelId="{833146D1-37DD-2C46-8792-084F49F2B205}" type="presParOf" srcId="{24783B8B-61B0-564B-9DF3-F9F3682FBDAE}" destId="{C0F57142-AC09-A142-9CFF-5BD368330A4F}" srcOrd="2" destOrd="0" presId="urn:microsoft.com/office/officeart/2005/8/layout/hProcess11"/>
    <dgm:cxn modelId="{BFE46C95-0C00-974B-9FD2-B70A6C847E9D}" type="presParOf" srcId="{BDC7229E-1AE2-684F-A489-2903A062FAD9}" destId="{E9A3CBA4-2FD3-7F42-B73B-7025CC6F37F4}" srcOrd="5" destOrd="0" presId="urn:microsoft.com/office/officeart/2005/8/layout/hProcess11"/>
    <dgm:cxn modelId="{01A348DF-0EBD-4F4B-BC39-B5D8CF3257D2}" type="presParOf" srcId="{BDC7229E-1AE2-684F-A489-2903A062FAD9}" destId="{C08DACAA-FE53-8A44-B26C-3E3BCDE028B7}" srcOrd="6" destOrd="0" presId="urn:microsoft.com/office/officeart/2005/8/layout/hProcess11"/>
    <dgm:cxn modelId="{787270BB-2732-4F42-A923-B2A9160ED0D5}" type="presParOf" srcId="{C08DACAA-FE53-8A44-B26C-3E3BCDE028B7}" destId="{48E5EC70-D1E3-BD48-8365-22C9947630B6}" srcOrd="0" destOrd="0" presId="urn:microsoft.com/office/officeart/2005/8/layout/hProcess11"/>
    <dgm:cxn modelId="{6E5E1F14-FF27-F14A-9CF3-F7CDB36273E2}" type="presParOf" srcId="{C08DACAA-FE53-8A44-B26C-3E3BCDE028B7}" destId="{5CE50EDC-9332-A84B-B8BD-3498100C84C9}" srcOrd="1" destOrd="0" presId="urn:microsoft.com/office/officeart/2005/8/layout/hProcess11"/>
    <dgm:cxn modelId="{F94711EF-EF31-8748-BABC-9DBAABBAB6B2}" type="presParOf" srcId="{C08DACAA-FE53-8A44-B26C-3E3BCDE028B7}" destId="{014F46B5-324D-364D-BAAB-14381E0F97E4}" srcOrd="2" destOrd="0" presId="urn:microsoft.com/office/officeart/2005/8/layout/hProcess11"/>
    <dgm:cxn modelId="{ABB38FBC-2287-1040-B3CF-C4D88F614FCD}" type="presParOf" srcId="{BDC7229E-1AE2-684F-A489-2903A062FAD9}" destId="{8BB08FBB-F96B-144D-A944-6FAE026B0750}" srcOrd="7" destOrd="0" presId="urn:microsoft.com/office/officeart/2005/8/layout/hProcess11"/>
    <dgm:cxn modelId="{20AEF210-613B-5941-BEB3-64EB2A4BD635}" type="presParOf" srcId="{BDC7229E-1AE2-684F-A489-2903A062FAD9}" destId="{6488F0EF-EBFA-4D45-A14A-F6F7D574E30C}" srcOrd="8" destOrd="0" presId="urn:microsoft.com/office/officeart/2005/8/layout/hProcess11"/>
    <dgm:cxn modelId="{8295CA0B-084C-6540-B768-06B6CBA6FF7A}" type="presParOf" srcId="{6488F0EF-EBFA-4D45-A14A-F6F7D574E30C}" destId="{70D189F2-66BB-5444-B2BE-B8E6E89C1F39}" srcOrd="0" destOrd="0" presId="urn:microsoft.com/office/officeart/2005/8/layout/hProcess11"/>
    <dgm:cxn modelId="{F23399CB-45C9-3940-B12F-C9740724FBDE}" type="presParOf" srcId="{6488F0EF-EBFA-4D45-A14A-F6F7D574E30C}" destId="{48FC46D9-23F4-1142-A749-59C33AB2DDFC}" srcOrd="1" destOrd="0" presId="urn:microsoft.com/office/officeart/2005/8/layout/hProcess11"/>
    <dgm:cxn modelId="{25AADC53-4FB9-F943-9C9B-E1CF3BBDE73C}" type="presParOf" srcId="{6488F0EF-EBFA-4D45-A14A-F6F7D574E30C}" destId="{188AF6DE-CD36-2048-9F56-7D66D696EEF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EA144-75CB-41DD-9366-B103A26EB3E5}">
      <dsp:nvSpPr>
        <dsp:cNvPr id="0" name=""/>
        <dsp:cNvSpPr/>
      </dsp:nvSpPr>
      <dsp:spPr>
        <a:xfrm>
          <a:off x="545143" y="117"/>
          <a:ext cx="1062246" cy="637347"/>
        </a:xfrm>
        <a:prstGeom prst="rect">
          <a:avLst/>
        </a:pr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>
              <a:solidFill>
                <a:schemeClr val="tx2"/>
              </a:solidFill>
            </a:rPr>
            <a:t>Transparan</a:t>
          </a:r>
          <a:r>
            <a:rPr lang="id-ID" sz="1300" b="1" kern="1200" dirty="0"/>
            <a:t> </a:t>
          </a:r>
          <a:endParaRPr lang="en-AU" sz="1300" kern="1200" dirty="0"/>
        </a:p>
      </dsp:txBody>
      <dsp:txXfrm>
        <a:off x="545143" y="117"/>
        <a:ext cx="1062246" cy="637347"/>
      </dsp:txXfrm>
    </dsp:sp>
    <dsp:sp modelId="{2151FEED-E650-4949-A23B-40509BD2FB22}">
      <dsp:nvSpPr>
        <dsp:cNvPr id="0" name=""/>
        <dsp:cNvSpPr/>
      </dsp:nvSpPr>
      <dsp:spPr>
        <a:xfrm>
          <a:off x="1713615" y="117"/>
          <a:ext cx="1062246" cy="6373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R</a:t>
          </a:r>
          <a:r>
            <a:rPr lang="id-ID" sz="1300" b="1" kern="1200" dirty="0"/>
            <a:t>esponsif </a:t>
          </a:r>
          <a:endParaRPr lang="en-AU" sz="1300" kern="1200" dirty="0"/>
        </a:p>
      </dsp:txBody>
      <dsp:txXfrm>
        <a:off x="1713615" y="117"/>
        <a:ext cx="1062246" cy="637347"/>
      </dsp:txXfrm>
    </dsp:sp>
    <dsp:sp modelId="{F44876E4-6C35-4D46-9C63-1248D0BBBEAD}">
      <dsp:nvSpPr>
        <dsp:cNvPr id="0" name=""/>
        <dsp:cNvSpPr/>
      </dsp:nvSpPr>
      <dsp:spPr>
        <a:xfrm>
          <a:off x="2882086" y="117"/>
          <a:ext cx="1062246" cy="6373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E</a:t>
          </a:r>
          <a:r>
            <a:rPr lang="id-ID" sz="1300" b="1" kern="1200" dirty="0"/>
            <a:t>fisien </a:t>
          </a:r>
          <a:endParaRPr lang="en-AU" sz="1300" kern="1200" dirty="0"/>
        </a:p>
      </dsp:txBody>
      <dsp:txXfrm>
        <a:off x="2882086" y="117"/>
        <a:ext cx="1062246" cy="637347"/>
      </dsp:txXfrm>
    </dsp:sp>
    <dsp:sp modelId="{70AA64AE-5EBC-432E-9A35-0FDE02AD3E3E}">
      <dsp:nvSpPr>
        <dsp:cNvPr id="0" name=""/>
        <dsp:cNvSpPr/>
      </dsp:nvSpPr>
      <dsp:spPr>
        <a:xfrm>
          <a:off x="4050557" y="117"/>
          <a:ext cx="1062246" cy="63734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>
              <a:solidFill>
                <a:schemeClr val="tx1"/>
              </a:solidFill>
            </a:rPr>
            <a:t>E</a:t>
          </a:r>
          <a:r>
            <a:rPr lang="id-ID" sz="1300" b="1" kern="1200" dirty="0">
              <a:solidFill>
                <a:schemeClr val="tx1"/>
              </a:solidFill>
            </a:rPr>
            <a:t>fektif </a:t>
          </a:r>
          <a:endParaRPr lang="en-AU" sz="1300" kern="1200" dirty="0">
            <a:solidFill>
              <a:schemeClr val="tx1"/>
            </a:solidFill>
          </a:endParaRPr>
        </a:p>
      </dsp:txBody>
      <dsp:txXfrm>
        <a:off x="4050557" y="117"/>
        <a:ext cx="1062246" cy="637347"/>
      </dsp:txXfrm>
    </dsp:sp>
    <dsp:sp modelId="{1D03CAF9-CEDB-46F0-8D75-492B56724C9E}">
      <dsp:nvSpPr>
        <dsp:cNvPr id="0" name=""/>
        <dsp:cNvSpPr/>
      </dsp:nvSpPr>
      <dsp:spPr>
        <a:xfrm>
          <a:off x="545143" y="743690"/>
          <a:ext cx="1062246" cy="63734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A</a:t>
          </a:r>
          <a:r>
            <a:rPr lang="id-ID" sz="1300" b="1" kern="1200" dirty="0"/>
            <a:t>kuntabel </a:t>
          </a:r>
          <a:endParaRPr lang="en-AU" sz="1300" kern="1200" dirty="0"/>
        </a:p>
      </dsp:txBody>
      <dsp:txXfrm>
        <a:off x="545143" y="743690"/>
        <a:ext cx="1062246" cy="637347"/>
      </dsp:txXfrm>
    </dsp:sp>
    <dsp:sp modelId="{B75196DD-149F-4899-8420-3523B6B862D6}">
      <dsp:nvSpPr>
        <dsp:cNvPr id="0" name=""/>
        <dsp:cNvSpPr/>
      </dsp:nvSpPr>
      <dsp:spPr>
        <a:xfrm>
          <a:off x="1701505" y="738610"/>
          <a:ext cx="1062246" cy="6373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P</a:t>
          </a:r>
          <a:r>
            <a:rPr lang="id-ID" sz="1300" b="1" kern="1200" dirty="0"/>
            <a:t>artisipatif </a:t>
          </a:r>
          <a:endParaRPr lang="en-AU" sz="1300" kern="1200" dirty="0"/>
        </a:p>
      </dsp:txBody>
      <dsp:txXfrm>
        <a:off x="1701505" y="738610"/>
        <a:ext cx="1062246" cy="637347"/>
      </dsp:txXfrm>
    </dsp:sp>
    <dsp:sp modelId="{2054EE60-CA8E-4EAF-9201-7F7BC886F68E}">
      <dsp:nvSpPr>
        <dsp:cNvPr id="0" name=""/>
        <dsp:cNvSpPr/>
      </dsp:nvSpPr>
      <dsp:spPr>
        <a:xfrm>
          <a:off x="2882086" y="743690"/>
          <a:ext cx="1062246" cy="6373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T</a:t>
          </a:r>
          <a:r>
            <a:rPr lang="id-ID" sz="1300" b="1" kern="1200" dirty="0"/>
            <a:t>erukur </a:t>
          </a:r>
          <a:endParaRPr lang="en-AU" sz="1300" kern="1200" dirty="0"/>
        </a:p>
      </dsp:txBody>
      <dsp:txXfrm>
        <a:off x="2882086" y="743690"/>
        <a:ext cx="1062246" cy="637347"/>
      </dsp:txXfrm>
    </dsp:sp>
    <dsp:sp modelId="{6E387066-29E0-4860-855F-41B9F6E5DB5F}">
      <dsp:nvSpPr>
        <dsp:cNvPr id="0" name=""/>
        <dsp:cNvSpPr/>
      </dsp:nvSpPr>
      <dsp:spPr>
        <a:xfrm>
          <a:off x="4050557" y="743690"/>
          <a:ext cx="1062246" cy="6373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B</a:t>
          </a:r>
          <a:r>
            <a:rPr lang="id-ID" sz="1300" b="1" kern="1200" dirty="0"/>
            <a:t>erkeadilan </a:t>
          </a:r>
          <a:endParaRPr lang="en-AU" sz="1300" kern="1200" dirty="0"/>
        </a:p>
      </dsp:txBody>
      <dsp:txXfrm>
        <a:off x="4050557" y="743690"/>
        <a:ext cx="1062246" cy="637347"/>
      </dsp:txXfrm>
    </dsp:sp>
    <dsp:sp modelId="{B662ADEB-3287-46F1-87A7-31B438837DF2}">
      <dsp:nvSpPr>
        <dsp:cNvPr id="0" name=""/>
        <dsp:cNvSpPr/>
      </dsp:nvSpPr>
      <dsp:spPr>
        <a:xfrm>
          <a:off x="1713615" y="1487262"/>
          <a:ext cx="1062246" cy="63734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>
              <a:solidFill>
                <a:schemeClr val="tx1"/>
              </a:solidFill>
            </a:rPr>
            <a:t>B</a:t>
          </a:r>
          <a:r>
            <a:rPr lang="id-ID" sz="1300" b="1" kern="1200" dirty="0">
              <a:solidFill>
                <a:schemeClr val="tx1"/>
              </a:solidFill>
            </a:rPr>
            <a:t>erwawasan lingkungan </a:t>
          </a:r>
          <a:endParaRPr lang="en-AU" sz="1300" kern="1200" dirty="0">
            <a:solidFill>
              <a:schemeClr val="tx1"/>
            </a:solidFill>
          </a:endParaRPr>
        </a:p>
      </dsp:txBody>
      <dsp:txXfrm>
        <a:off x="1713615" y="1487262"/>
        <a:ext cx="1062246" cy="637347"/>
      </dsp:txXfrm>
    </dsp:sp>
    <dsp:sp modelId="{067DE828-1F7C-4EFE-B6B3-6D4EE9FB50D8}">
      <dsp:nvSpPr>
        <dsp:cNvPr id="0" name=""/>
        <dsp:cNvSpPr/>
      </dsp:nvSpPr>
      <dsp:spPr>
        <a:xfrm>
          <a:off x="2882086" y="1487262"/>
          <a:ext cx="1062246" cy="63734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Berkelanjutan </a:t>
          </a:r>
          <a:endParaRPr lang="en-AU" sz="1300" kern="1200" dirty="0"/>
        </a:p>
      </dsp:txBody>
      <dsp:txXfrm>
        <a:off x="2882086" y="1487262"/>
        <a:ext cx="1062246" cy="637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67ADA-B99D-AE41-95E5-BB18484C61E8}">
      <dsp:nvSpPr>
        <dsp:cNvPr id="0" name=""/>
        <dsp:cNvSpPr/>
      </dsp:nvSpPr>
      <dsp:spPr>
        <a:xfrm>
          <a:off x="0" y="1355104"/>
          <a:ext cx="10551305" cy="180680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E8DA9-2D94-0A46-8FC6-4A7157F2626F}">
      <dsp:nvSpPr>
        <dsp:cNvPr id="0" name=""/>
        <dsp:cNvSpPr/>
      </dsp:nvSpPr>
      <dsp:spPr>
        <a:xfrm>
          <a:off x="4173" y="0"/>
          <a:ext cx="1824582" cy="180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2">
                  <a:lumMod val="75000"/>
                </a:schemeClr>
              </a:solidFill>
            </a:rPr>
            <a:t>2026</a:t>
          </a:r>
        </a:p>
      </dsp:txBody>
      <dsp:txXfrm>
        <a:off x="4173" y="0"/>
        <a:ext cx="1824582" cy="1806806"/>
      </dsp:txXfrm>
    </dsp:sp>
    <dsp:sp modelId="{DE1639A1-31B2-CB47-9A63-8F410BECF0B3}">
      <dsp:nvSpPr>
        <dsp:cNvPr id="0" name=""/>
        <dsp:cNvSpPr/>
      </dsp:nvSpPr>
      <dsp:spPr>
        <a:xfrm>
          <a:off x="690613" y="2032657"/>
          <a:ext cx="451701" cy="45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CE228-159C-CE42-9502-903990CB5079}">
      <dsp:nvSpPr>
        <dsp:cNvPr id="0" name=""/>
        <dsp:cNvSpPr/>
      </dsp:nvSpPr>
      <dsp:spPr>
        <a:xfrm>
          <a:off x="1919984" y="2710209"/>
          <a:ext cx="1824582" cy="180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2">
                  <a:lumMod val="75000"/>
                </a:schemeClr>
              </a:solidFill>
            </a:rPr>
            <a:t>2027</a:t>
          </a:r>
        </a:p>
      </dsp:txBody>
      <dsp:txXfrm>
        <a:off x="1919984" y="2710209"/>
        <a:ext cx="1824582" cy="1806806"/>
      </dsp:txXfrm>
    </dsp:sp>
    <dsp:sp modelId="{8DCCD9C5-2DF0-1644-9CB4-66B25C6193F6}">
      <dsp:nvSpPr>
        <dsp:cNvPr id="0" name=""/>
        <dsp:cNvSpPr/>
      </dsp:nvSpPr>
      <dsp:spPr>
        <a:xfrm>
          <a:off x="2606424" y="2032657"/>
          <a:ext cx="451701" cy="45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56F54-7E05-0B41-A20D-48B2676F2443}">
      <dsp:nvSpPr>
        <dsp:cNvPr id="0" name=""/>
        <dsp:cNvSpPr/>
      </dsp:nvSpPr>
      <dsp:spPr>
        <a:xfrm>
          <a:off x="3835796" y="0"/>
          <a:ext cx="1824582" cy="180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2">
                  <a:lumMod val="75000"/>
                </a:schemeClr>
              </a:solidFill>
            </a:rPr>
            <a:t>2028</a:t>
          </a:r>
        </a:p>
      </dsp:txBody>
      <dsp:txXfrm>
        <a:off x="3835796" y="0"/>
        <a:ext cx="1824582" cy="1806806"/>
      </dsp:txXfrm>
    </dsp:sp>
    <dsp:sp modelId="{C69832D6-4662-534F-866B-EBD724B5FE8E}">
      <dsp:nvSpPr>
        <dsp:cNvPr id="0" name=""/>
        <dsp:cNvSpPr/>
      </dsp:nvSpPr>
      <dsp:spPr>
        <a:xfrm>
          <a:off x="4522236" y="2032657"/>
          <a:ext cx="451701" cy="45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5EC70-D1E3-BD48-8365-22C9947630B6}">
      <dsp:nvSpPr>
        <dsp:cNvPr id="0" name=""/>
        <dsp:cNvSpPr/>
      </dsp:nvSpPr>
      <dsp:spPr>
        <a:xfrm>
          <a:off x="5751607" y="2710209"/>
          <a:ext cx="1824582" cy="180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accent2">
                  <a:lumMod val="75000"/>
                </a:schemeClr>
              </a:solidFill>
            </a:rPr>
            <a:t>2029</a:t>
          </a:r>
          <a:endParaRPr lang="en-US" sz="20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751607" y="2710209"/>
        <a:ext cx="1824582" cy="1806806"/>
      </dsp:txXfrm>
    </dsp:sp>
    <dsp:sp modelId="{5CE50EDC-9332-A84B-B8BD-3498100C84C9}">
      <dsp:nvSpPr>
        <dsp:cNvPr id="0" name=""/>
        <dsp:cNvSpPr/>
      </dsp:nvSpPr>
      <dsp:spPr>
        <a:xfrm>
          <a:off x="6438047" y="2032657"/>
          <a:ext cx="451701" cy="45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189F2-66BB-5444-B2BE-B8E6E89C1F39}">
      <dsp:nvSpPr>
        <dsp:cNvPr id="0" name=""/>
        <dsp:cNvSpPr/>
      </dsp:nvSpPr>
      <dsp:spPr>
        <a:xfrm>
          <a:off x="7667419" y="0"/>
          <a:ext cx="1824582" cy="1806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accent2">
                  <a:lumMod val="75000"/>
                </a:schemeClr>
              </a:solidFill>
            </a:rPr>
            <a:t>2030</a:t>
          </a:r>
          <a:endParaRPr lang="en-US" sz="20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667419" y="0"/>
        <a:ext cx="1824582" cy="1806806"/>
      </dsp:txXfrm>
    </dsp:sp>
    <dsp:sp modelId="{48FC46D9-23F4-1142-A749-59C33AB2DDFC}">
      <dsp:nvSpPr>
        <dsp:cNvPr id="0" name=""/>
        <dsp:cNvSpPr/>
      </dsp:nvSpPr>
      <dsp:spPr>
        <a:xfrm>
          <a:off x="8353859" y="2032657"/>
          <a:ext cx="451701" cy="45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8B40-ED4C-E640-B2B9-CABC00B07ED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47C03-30FA-C14E-9E75-EC7D225D1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3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C13A1-B8C0-01B4-21AC-1138C2A12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B8364-B39C-1A98-645B-43A03E996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07511-8446-DF86-BC0E-C661ACA9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2ED0-B757-2D46-B590-B805F8E548B8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48C7E-CE12-A0A7-F11B-590D5784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9BB89-D575-6419-07D3-EB1CBA94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1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8F67-91C9-FD88-ADDF-E18A98539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EF76F-C7E6-484F-FB44-89A904464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5873B-E2DE-EDD5-2120-7E632D75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7A12-BDB8-3347-BAD9-FE90556FA1CC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50BCF-47C4-A473-E3DA-97C3C05AA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1DB1F-4FD9-B815-5D0F-A943FF94B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78AAFB-35B5-032F-E895-0D46BE33F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7D0E3-01F9-DFAB-9547-D7E8FAF5C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98EE-0DCD-BA41-F973-86C31B8C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89A-C2A7-0448-B8AA-400AF545F6F1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E370A-BC36-DF5B-F69F-A24784AF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1913-5C9D-B07F-CB99-C9FD75D5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2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4DC68-FEF7-AA03-F569-5E2623B7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55009-39AC-DDBD-CCC2-397D839BF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FE396-0984-DE16-F896-DC98058BE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1725-B3C6-2F42-989F-4F054B8E4966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69DAF-C374-E31A-6F38-3FEC8DBCD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78FE7-46FB-D676-5D6C-A52A66B1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FA813-101A-9D5F-FDF8-EEB2AA2AF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4CC0-18F3-3BB1-0174-1571CF816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62F4F-47B0-B4C8-DC16-4F84C38CE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65B3B-8DBA-0F49-A1B0-A017AE1E28B8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2A661-5F08-A048-1617-06C3342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A6E61-34D5-7F6B-479D-7E72434E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03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72D2-A9A9-0D4A-274A-1BEE0159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716A4-873B-EADB-4CCF-F70F82B83A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2D9F3-4F28-0DBF-E080-9FAEFD4DD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B6D54-E6F7-D010-E6FC-0250D29C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4F70-E8CD-D04E-A6BB-2341CF8C14EA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82346-ECA2-8DFB-BC96-7EF116FB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FEF6A-F87E-A27D-987C-D762C76E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9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4B691-6297-145F-D730-ADC3C5FCA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7F8C0-E0FC-47AF-6139-E1B28CDB2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D8279-19AE-F345-6389-38E8B2903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70532-0276-A5FC-5F08-A7B8642A4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493B9-D8B4-2001-05B7-4FE8F2993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9AE162-985A-6B10-463E-7AC38B237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9071-A18E-6949-BE6B-32865C6FB625}" type="datetime1">
              <a:rPr lang="en-GB" smtClean="0"/>
              <a:t>16/07/2026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7958FE-C03E-6D2D-8083-1660460A9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5D297-70EF-6868-AFD1-AB82DDAE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6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E2E6A-1F0B-3E7E-A9CB-117A19C1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6AC84-2E3A-3280-81AF-12E4C8A2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A2C8-692E-764F-A632-9D01404DC253}" type="datetime1">
              <a:rPr lang="en-GB" smtClean="0"/>
              <a:t>16/07/2026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330850-91BF-EAE5-D990-4E7F2CF59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0FD17A-081A-D00C-F625-8B72244E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0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A4C944-29EC-9CA8-8E9E-53F44A82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8AB0-C22D-3C4E-9A04-94FDFF36DD70}" type="datetime1">
              <a:rPr lang="en-GB" smtClean="0"/>
              <a:t>16/07/2026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654B2F-DC99-A83A-99C6-AC17AC421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E0FA3-96AE-C20E-06F2-7FBCE19BA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7B7B6322-9D25-2EC1-E67E-7EA5862C5B7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940385-945E-0042-9D2D-81C832AC72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B7E34B-155F-804C-0383-9A1E8A8F5AAF}"/>
              </a:ext>
            </a:extLst>
          </p:cNvPr>
          <p:cNvSpPr/>
          <p:nvPr userDrawn="1"/>
        </p:nvSpPr>
        <p:spPr>
          <a:xfrm>
            <a:off x="0" y="-9631"/>
            <a:ext cx="12192000" cy="620910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4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FE51B6-2BFB-8A25-32D6-72DD96584172}"/>
              </a:ext>
            </a:extLst>
          </p:cNvPr>
          <p:cNvSpPr/>
          <p:nvPr userDrawn="1"/>
        </p:nvSpPr>
        <p:spPr>
          <a:xfrm>
            <a:off x="0" y="668811"/>
            <a:ext cx="12192000" cy="148641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8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Picture 15" descr="A blue and red emblem with a bird and a wreath&#10;&#10;Description automatically generated">
            <a:extLst>
              <a:ext uri="{FF2B5EF4-FFF2-40B4-BE49-F238E27FC236}">
                <a16:creationId xmlns:a16="http://schemas.microsoft.com/office/drawing/2014/main" id="{2C775B77-8E43-3C6B-50F8-81F561A115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800" y="0"/>
            <a:ext cx="519263" cy="6688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A6FE35-0897-A0BB-FA83-9CDADE26950D}"/>
              </a:ext>
            </a:extLst>
          </p:cNvPr>
          <p:cNvSpPr txBox="1"/>
          <p:nvPr userDrawn="1"/>
        </p:nvSpPr>
        <p:spPr>
          <a:xfrm>
            <a:off x="9164021" y="39880"/>
            <a:ext cx="2189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latin typeface=""/>
              </a:rPr>
              <a:t>KEMENTERIAN DALAM NEGERI</a:t>
            </a:r>
          </a:p>
          <a:p>
            <a:pPr algn="r"/>
            <a:r>
              <a:rPr lang="en-US" sz="1000" dirty="0">
                <a:latin typeface=""/>
              </a:rPr>
              <a:t>REPUBLIK INDONESIA</a:t>
            </a:r>
          </a:p>
        </p:txBody>
      </p:sp>
    </p:spTree>
    <p:extLst>
      <p:ext uri="{BB962C8B-B14F-4D97-AF65-F5344CB8AC3E}">
        <p14:creationId xmlns:p14="http://schemas.microsoft.com/office/powerpoint/2010/main" val="327028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57BF-0C32-46EC-CFDB-BE76DA6D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F854E-0571-8006-1792-E890CD9E0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6A69D-B3AA-5DD7-9082-9B17F19AA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65D88-8809-0BB5-3C33-D6AC2357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E529-E8FB-164D-8AB7-0D1264AC6194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0B35F-0DD5-79E0-78A7-6AF74BED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A1D77-56B6-7DF6-16A9-033D4C9C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8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E8749-3FC5-E8D2-8521-1E9E859A2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10C1E-1A05-4A3F-3938-1E033759F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7B99BA-9A9F-C862-EBED-3B872A395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9533A-05FD-4AF3-EAE7-1AF5755D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948EA-EC5C-924B-8B7D-9ABF8D57250D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670FC-399E-454A-C7C5-BE14DBAC0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902D1-49D9-F7C1-8603-F1FE606D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4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3AE50B-FD0D-CBE0-B06B-1A339FDA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B703F-53B4-20B8-2F44-C4BAD3750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EEEF6-E9AB-24DE-9123-827C292B4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AE6C-48D9-DE4E-B56E-7DFBFD42659F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20899-46B1-57F0-30A8-82F6E0EA1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BE99B-3421-66B7-6DCC-51A54DA14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0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E7D2C-0FE5-B2D8-FA26-8E070132D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275D0B-68D4-B391-78D0-76195D94D024}"/>
              </a:ext>
            </a:extLst>
          </p:cNvPr>
          <p:cNvSpPr/>
          <p:nvPr/>
        </p:nvSpPr>
        <p:spPr>
          <a:xfrm>
            <a:off x="0" y="-1"/>
            <a:ext cx="12192000" cy="67214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blue and red emblem with a bird and a wreath&#10;&#10;Description automatically generated">
            <a:extLst>
              <a:ext uri="{FF2B5EF4-FFF2-40B4-BE49-F238E27FC236}">
                <a16:creationId xmlns:a16="http://schemas.microsoft.com/office/drawing/2014/main" id="{AE0E429A-8C41-CED0-1743-4AEE8D35B3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458" y="136415"/>
            <a:ext cx="657115" cy="846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A906C4-8C7C-F5BD-10FC-BF890DBFD322}"/>
              </a:ext>
            </a:extLst>
          </p:cNvPr>
          <p:cNvSpPr txBox="1"/>
          <p:nvPr/>
        </p:nvSpPr>
        <p:spPr>
          <a:xfrm>
            <a:off x="835573" y="136415"/>
            <a:ext cx="3499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"/>
              </a:rPr>
              <a:t>KEMENTERIAN DALAM NEGERI</a:t>
            </a:r>
          </a:p>
          <a:p>
            <a:r>
              <a:rPr lang="en-US" sz="1400" dirty="0">
                <a:latin typeface=""/>
              </a:rPr>
              <a:t>REPUBLIK INDONESIA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5EE23-6874-DB69-9D47-4BE933E77BC7}"/>
              </a:ext>
            </a:extLst>
          </p:cNvPr>
          <p:cNvSpPr txBox="1"/>
          <p:nvPr/>
        </p:nvSpPr>
        <p:spPr>
          <a:xfrm>
            <a:off x="1478036" y="1336489"/>
            <a:ext cx="923440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"/>
                <a:cs typeface="Arial Narrow" panose="020B0604020202020204" pitchFamily="34" charset="0"/>
              </a:rPr>
              <a:t>SINKRONISASI</a:t>
            </a:r>
            <a:r>
              <a:rPr lang="en-US" sz="2800" b="1" dirty="0">
                <a:latin typeface=""/>
                <a:cs typeface="Arial Narrow" panose="020B0604020202020204" pitchFamily="34" charset="0"/>
              </a:rPr>
              <a:t> </a:t>
            </a:r>
            <a:r>
              <a:rPr lang="en-US" sz="2800" b="1" dirty="0" err="1">
                <a:latin typeface=""/>
                <a:cs typeface="Arial Narrow" panose="020B0604020202020204" pitchFamily="34" charset="0"/>
              </a:rPr>
              <a:t>IMPLEMENTASI</a:t>
            </a:r>
            <a:r>
              <a:rPr lang="en-US" sz="2800" b="1" dirty="0">
                <a:latin typeface=""/>
                <a:cs typeface="Arial Narrow" panose="020B0604020202020204" pitchFamily="34" charset="0"/>
              </a:rPr>
              <a:t> PE</a:t>
            </a:r>
            <a:r>
              <a:rPr lang="en-GB" sz="2800" b="1" dirty="0">
                <a:latin typeface=""/>
                <a:cs typeface="Arial Narrow" panose="020B0604020202020204" pitchFamily="34" charset="0"/>
              </a:rPr>
              <a:t>N</a:t>
            </a:r>
            <a:r>
              <a:rPr lang="en-US" sz="2800" b="1" dirty="0">
                <a:latin typeface=""/>
                <a:cs typeface="Arial Narrow" panose="020B0604020202020204" pitchFamily="34" charset="0"/>
              </a:rPr>
              <a:t>GIN</a:t>
            </a:r>
            <a:r>
              <a:rPr lang="en-GB" sz="2800" b="1" dirty="0" err="1">
                <a:latin typeface=""/>
                <a:cs typeface="Arial Narrow" panose="020B0604020202020204" pitchFamily="34" charset="0"/>
              </a:rPr>
              <a:t>TEGRASI</a:t>
            </a:r>
            <a:r>
              <a:rPr lang="en-US" sz="2800" b="1" dirty="0">
                <a:latin typeface=""/>
                <a:cs typeface="Arial Narrow" panose="020B0604020202020204" pitchFamily="34" charset="0"/>
              </a:rPr>
              <a:t>AN</a:t>
            </a:r>
            <a:r>
              <a:rPr lang="en-GB" sz="2800" b="1" dirty="0">
                <a:latin typeface=""/>
                <a:cs typeface="Arial Narrow" panose="020B0604020202020204" pitchFamily="34" charset="0"/>
              </a:rPr>
              <a:t> RPPLH KE DALAM</a:t>
            </a:r>
            <a:r>
              <a:rPr lang="en-US" sz="2800" b="1" dirty="0">
                <a:latin typeface=""/>
                <a:cs typeface="Arial Narrow" panose="020B0604020202020204" pitchFamily="34" charset="0"/>
              </a:rPr>
              <a:t> </a:t>
            </a:r>
            <a:r>
              <a:rPr lang="en-US" sz="2800" b="1" dirty="0" err="1">
                <a:latin typeface=""/>
                <a:cs typeface="Arial Narrow" panose="020B0604020202020204" pitchFamily="34" charset="0"/>
              </a:rPr>
              <a:t>DOKUMEN</a:t>
            </a:r>
            <a:r>
              <a:rPr lang="en-GB" sz="2800" b="1" dirty="0">
                <a:latin typeface=""/>
                <a:cs typeface="Arial Narrow" panose="020B0604020202020204" pitchFamily="34" charset="0"/>
              </a:rPr>
              <a:t> PERENCANAAN PEMBANGUNAN DAERAH</a:t>
            </a:r>
          </a:p>
          <a:p>
            <a:pPr algn="ctr"/>
            <a:endParaRPr lang="en-GB" sz="2800" b="1" dirty="0">
              <a:effectLst/>
              <a:latin typeface=""/>
              <a:cs typeface="Arial Narrow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6EDEAA-C42C-36B9-35FE-922FD0CAA7E7}"/>
              </a:ext>
            </a:extLst>
          </p:cNvPr>
          <p:cNvCxnSpPr>
            <a:cxnSpLocks/>
          </p:cNvCxnSpPr>
          <p:nvPr/>
        </p:nvCxnSpPr>
        <p:spPr>
          <a:xfrm>
            <a:off x="292339" y="3079547"/>
            <a:ext cx="11514889" cy="0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>
                    <a:lumMod val="60000"/>
                    <a:lumOff val="40000"/>
                    <a:alpha val="12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9B7D219-62F0-DC07-E7D2-131DB41EBE20}"/>
              </a:ext>
            </a:extLst>
          </p:cNvPr>
          <p:cNvSpPr/>
          <p:nvPr/>
        </p:nvSpPr>
        <p:spPr>
          <a:xfrm flipV="1">
            <a:off x="-1525" y="6356350"/>
            <a:ext cx="12193526" cy="365125"/>
          </a:xfrm>
          <a:prstGeom prst="rect">
            <a:avLst/>
          </a:prstGeom>
          <a:solidFill>
            <a:srgbClr val="001F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03F2E2-8874-CC2A-56B8-0C341810717B}"/>
              </a:ext>
            </a:extLst>
          </p:cNvPr>
          <p:cNvSpPr txBox="1"/>
          <p:nvPr/>
        </p:nvSpPr>
        <p:spPr>
          <a:xfrm>
            <a:off x="1232180" y="3532083"/>
            <a:ext cx="92344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effectLst/>
                <a:latin typeface=""/>
                <a:cs typeface="Arial Narrow" panose="020B0604020202020204" pitchFamily="34" charset="0"/>
              </a:rPr>
              <a:t>Abdul Aziz, S.T.,M.Tr.IP</a:t>
            </a:r>
            <a:endParaRPr lang="en-GB" b="1" dirty="0">
              <a:effectLst/>
              <a:latin typeface=""/>
              <a:cs typeface="Arial Narrow" panose="020B0604020202020204" pitchFamily="34" charset="0"/>
            </a:endParaRPr>
          </a:p>
          <a:p>
            <a:pPr algn="ctr"/>
            <a:r>
              <a:rPr lang="en-US" b="1" dirty="0" err="1">
                <a:effectLst/>
                <a:latin typeface=""/>
                <a:cs typeface="Arial Narrow" panose="020B0604020202020204" pitchFamily="34" charset="0"/>
              </a:rPr>
              <a:t>Kasubdit</a:t>
            </a:r>
            <a:r>
              <a:rPr lang="en-US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US" b="1" dirty="0" err="1">
                <a:effectLst/>
                <a:latin typeface=""/>
                <a:cs typeface="Arial Narrow" panose="020B0604020202020204" pitchFamily="34" charset="0"/>
              </a:rPr>
              <a:t>Lingkungan</a:t>
            </a:r>
            <a:r>
              <a:rPr lang="en-US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US" b="1" dirty="0" err="1">
                <a:effectLst/>
                <a:latin typeface=""/>
                <a:cs typeface="Arial Narrow" panose="020B0604020202020204" pitchFamily="34" charset="0"/>
              </a:rPr>
              <a:t>Hidup</a:t>
            </a:r>
            <a:endParaRPr lang="en-US" b="1" dirty="0">
              <a:effectLst/>
              <a:latin typeface=""/>
              <a:cs typeface="Arial Narrow" panose="020B0604020202020204" pitchFamily="34" charset="0"/>
            </a:endParaRPr>
          </a:p>
          <a:p>
            <a:pPr algn="ctr"/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Direkt</a:t>
            </a:r>
            <a:r>
              <a:rPr lang="en-US" b="1" dirty="0" err="1">
                <a:effectLst/>
                <a:latin typeface=""/>
                <a:cs typeface="Arial Narrow" panose="020B0604020202020204" pitchFamily="34" charset="0"/>
              </a:rPr>
              <a:t>orat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Sinkronisasi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Urusan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Pemerintahan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Daerah I</a:t>
            </a:r>
          </a:p>
          <a:p>
            <a:pPr algn="ctr"/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Direktorat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effectLst/>
                <a:latin typeface=""/>
                <a:cs typeface="Arial Narrow" panose="020B0604020202020204" pitchFamily="34" charset="0"/>
              </a:rPr>
              <a:t>Jenderal</a:t>
            </a:r>
            <a:r>
              <a:rPr lang="en-GB" b="1" dirty="0">
                <a:effectLst/>
                <a:latin typeface=""/>
                <a:cs typeface="Arial Narrow" panose="020B0604020202020204" pitchFamily="34" charset="0"/>
              </a:rPr>
              <a:t> Bina Pembangunan Daerah</a:t>
            </a:r>
          </a:p>
          <a:p>
            <a:pPr algn="ctr"/>
            <a:r>
              <a:rPr lang="en-GB" b="1" dirty="0">
                <a:latin typeface=""/>
                <a:cs typeface="Arial Narrow" panose="020B0604020202020204" pitchFamily="34" charset="0"/>
              </a:rPr>
              <a:t>Kementerian </a:t>
            </a:r>
            <a:r>
              <a:rPr lang="en-GB" b="1" dirty="0" err="1">
                <a:latin typeface=""/>
                <a:cs typeface="Arial Narrow" panose="020B0604020202020204" pitchFamily="34" charset="0"/>
              </a:rPr>
              <a:t>Dalam</a:t>
            </a:r>
            <a:r>
              <a:rPr lang="en-GB" b="1" dirty="0">
                <a:latin typeface=""/>
                <a:cs typeface="Arial Narrow" panose="020B0604020202020204" pitchFamily="34" charset="0"/>
              </a:rPr>
              <a:t> Negeri</a:t>
            </a:r>
          </a:p>
          <a:p>
            <a:pPr algn="ctr"/>
            <a:endParaRPr lang="en-GB" b="1" dirty="0">
              <a:effectLst/>
              <a:latin typeface=""/>
              <a:cs typeface="Arial Narrow" panose="020B0604020202020204" pitchFamily="34" charset="0"/>
            </a:endParaRPr>
          </a:p>
          <a:p>
            <a:pPr algn="ctr"/>
            <a:endParaRPr lang="en-GB" b="1" dirty="0">
              <a:latin typeface=""/>
              <a:cs typeface="Arial Narrow" panose="020B0604020202020204" pitchFamily="34" charset="0"/>
            </a:endParaRPr>
          </a:p>
          <a:p>
            <a:pPr algn="ctr"/>
            <a:endParaRPr lang="en-GB" b="1" dirty="0">
              <a:effectLst/>
              <a:latin typeface=""/>
              <a:cs typeface="Arial Narrow" panose="020B0604020202020204" pitchFamily="34" charset="0"/>
            </a:endParaRPr>
          </a:p>
          <a:p>
            <a:pPr algn="ctr"/>
            <a:r>
              <a:rPr lang="en-GB" b="1" dirty="0">
                <a:latin typeface=""/>
                <a:cs typeface="Arial Narrow" panose="020B0604020202020204" pitchFamily="34" charset="0"/>
              </a:rPr>
              <a:t>Jakarta, </a:t>
            </a:r>
            <a:r>
              <a:rPr lang="en-US" b="1" dirty="0">
                <a:latin typeface=""/>
                <a:cs typeface="Arial Narrow" panose="020B0604020202020204" pitchFamily="34" charset="0"/>
              </a:rPr>
              <a:t>17 Juli</a:t>
            </a:r>
            <a:r>
              <a:rPr lang="en-GB" b="1" dirty="0">
                <a:latin typeface=""/>
                <a:cs typeface="Arial Narrow" panose="020B0604020202020204" pitchFamily="34" charset="0"/>
              </a:rPr>
              <a:t> 2026</a:t>
            </a:r>
            <a:endParaRPr lang="en-GB" b="1" dirty="0">
              <a:effectLst/>
              <a:latin typeface=""/>
              <a:cs typeface="Arial Narrow" panose="020B0604020202020204" pitchFamily="34" charset="0"/>
            </a:endParaRPr>
          </a:p>
        </p:txBody>
      </p:sp>
      <p:pic>
        <p:nvPicPr>
          <p:cNvPr id="3" name="Picture 6" descr="Membangun Kebiasaan Pola Hidup Peduli Lingkungan Melalui Kegiatan 'One  Movement tor Nature' | Tokoh Inspiratif">
            <a:extLst>
              <a:ext uri="{FF2B5EF4-FFF2-40B4-BE49-F238E27FC236}">
                <a16:creationId xmlns:a16="http://schemas.microsoft.com/office/drawing/2014/main" id="{9D44459A-54EA-07EB-DC4F-6C4CD8F92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37" y="4612680"/>
            <a:ext cx="2506093" cy="142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5 Ciri-ciri Hutan Hujan Tropis Beserta Manfaatnya yang Perlu Diketahui">
            <a:extLst>
              <a:ext uri="{FF2B5EF4-FFF2-40B4-BE49-F238E27FC236}">
                <a16:creationId xmlns:a16="http://schemas.microsoft.com/office/drawing/2014/main" id="{C2A90F5C-21D6-EE53-0752-514B51FA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878" y="4540572"/>
            <a:ext cx="2506093" cy="142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018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0B21F1-A62E-F389-0255-6C6AB482F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 descr="A document with text on it&#10;&#10;Description automatically generated">
            <a:extLst>
              <a:ext uri="{FF2B5EF4-FFF2-40B4-BE49-F238E27FC236}">
                <a16:creationId xmlns:a16="http://schemas.microsoft.com/office/drawing/2014/main" id="{AE4C57E8-BA01-80AA-5E4B-59C822D541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936" y="1069144"/>
            <a:ext cx="3771052" cy="505733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75ABB279-E033-E763-FD40-FD94993FAE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1119" y="1063679"/>
            <a:ext cx="7519607" cy="45751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7DA5342F-06BC-E249-0D4A-32F114EBFC47}"/>
              </a:ext>
            </a:extLst>
          </p:cNvPr>
          <p:cNvSpPr txBox="1"/>
          <p:nvPr/>
        </p:nvSpPr>
        <p:spPr>
          <a:xfrm>
            <a:off x="42007" y="0"/>
            <a:ext cx="9029422" cy="933589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Contoh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Integrasi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KLHS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dalam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Dokumen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Perencanaan</a:t>
            </a:r>
            <a:endParaRPr lang="en-US" sz="1700" b="1" dirty="0">
              <a:solidFill>
                <a:schemeClr val="bg1"/>
              </a:solidFill>
              <a:latin typeface="Montserrat" pitchFamily="2" charset="77"/>
              <a:cs typeface="Arial Black" panose="020B0A04020102020204"/>
            </a:endParaRPr>
          </a:p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Daerah (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sebagai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gambaran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instrumen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integrasi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dalam </a:t>
            </a:r>
            <a:r>
              <a:rPr lang="en-US" sz="17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Dokrenda</a:t>
            </a:r>
            <a:r>
              <a:rPr lang="en-US" sz="17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)</a:t>
            </a:r>
          </a:p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endParaRPr lang="en-US" sz="1700" b="1" dirty="0">
              <a:solidFill>
                <a:schemeClr val="bg1"/>
              </a:solidFill>
              <a:latin typeface="Montserrat" pitchFamily="2" charset="77"/>
              <a:cs typeface="Arial Black" panose="020B0A04020102020204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1350226-18BF-3CFB-4BEF-7738614987DB}"/>
              </a:ext>
            </a:extLst>
          </p:cNvPr>
          <p:cNvSpPr txBox="1"/>
          <p:nvPr/>
        </p:nvSpPr>
        <p:spPr>
          <a:xfrm>
            <a:off x="4281825" y="5743659"/>
            <a:ext cx="7526240" cy="6617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R="170180" indent="-949325" algn="just">
              <a:spcBef>
                <a:spcPts val="360"/>
              </a:spcBef>
            </a:pPr>
            <a:r>
              <a:rPr lang="en-US" sz="1000" dirty="0" err="1">
                <a:latin typeface="Montserrat" pitchFamily="2" charset="77"/>
                <a:cs typeface="Arial Black" panose="020B0A04020102020204"/>
              </a:rPr>
              <a:t>Catatan</a:t>
            </a:r>
            <a:r>
              <a:rPr lang="en-US" sz="1000" b="1" dirty="0">
                <a:latin typeface="Montserrat" pitchFamily="2" charset="77"/>
                <a:cs typeface="Arial Black" panose="020B0A04020102020204"/>
              </a:rPr>
              <a:t>: </a:t>
            </a:r>
            <a:r>
              <a:rPr lang="en-GB" sz="1000" dirty="0" err="1">
                <a:latin typeface="Montserrat" pitchFamily="2" charset="77"/>
              </a:rPr>
              <a:t>Pengintegrasian</a:t>
            </a:r>
            <a:r>
              <a:rPr lang="en-GB" sz="1000" dirty="0">
                <a:latin typeface="Montserrat" pitchFamily="2" charset="77"/>
              </a:rPr>
              <a:t> RPPLH </a:t>
            </a:r>
            <a:r>
              <a:rPr lang="en-GB" sz="1000" dirty="0" err="1">
                <a:latin typeface="Montserrat" pitchFamily="2" charset="77"/>
              </a:rPr>
              <a:t>ke</a:t>
            </a:r>
            <a:r>
              <a:rPr lang="en-GB" sz="1000" dirty="0">
                <a:latin typeface="Montserrat" pitchFamily="2" charset="77"/>
              </a:rPr>
              <a:t> dalam </a:t>
            </a:r>
            <a:r>
              <a:rPr lang="en-GB" sz="1000" dirty="0" err="1">
                <a:latin typeface="Montserrat" pitchFamily="2" charset="77"/>
              </a:rPr>
              <a:t>dokumen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perencanaan</a:t>
            </a:r>
            <a:r>
              <a:rPr lang="en-GB" sz="1000" dirty="0">
                <a:latin typeface="Montserrat" pitchFamily="2" charset="77"/>
              </a:rPr>
              <a:t> akan </a:t>
            </a:r>
            <a:r>
              <a:rPr lang="en-GB" sz="1000" dirty="0" err="1">
                <a:latin typeface="Montserrat" pitchFamily="2" charset="77"/>
              </a:rPr>
              <a:t>dilakukan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melalui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US" sz="1000" dirty="0" err="1">
                <a:latin typeface="Montserrat" pitchFamily="2" charset="77"/>
              </a:rPr>
              <a:t>pengembangan</a:t>
            </a:r>
            <a:r>
              <a:rPr lang="en-US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instrumen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integrasi</a:t>
            </a:r>
            <a:r>
              <a:rPr lang="en-GB" sz="1000" dirty="0">
                <a:latin typeface="Montserrat" pitchFamily="2" charset="77"/>
              </a:rPr>
              <a:t> yang </a:t>
            </a:r>
            <a:r>
              <a:rPr lang="en-GB" sz="1000" dirty="0" err="1">
                <a:latin typeface="Montserrat" pitchFamily="2" charset="77"/>
              </a:rPr>
              <a:t>bersumber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dari</a:t>
            </a:r>
            <a:r>
              <a:rPr lang="en-GB" sz="1000" dirty="0">
                <a:latin typeface="Montserrat" pitchFamily="2" charset="77"/>
              </a:rPr>
              <a:t> Kajian </a:t>
            </a:r>
            <a:r>
              <a:rPr lang="en-GB" sz="1000" dirty="0" err="1">
                <a:latin typeface="Montserrat" pitchFamily="2" charset="77"/>
              </a:rPr>
              <a:t>Lingkungan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Hidup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Strategis</a:t>
            </a:r>
            <a:r>
              <a:rPr lang="en-GB" sz="1000" dirty="0">
                <a:latin typeface="Montserrat" pitchFamily="2" charset="77"/>
              </a:rPr>
              <a:t> (KLHS). </a:t>
            </a:r>
            <a:r>
              <a:rPr lang="en-GB" sz="1000" dirty="0" err="1">
                <a:latin typeface="Montserrat" pitchFamily="2" charset="77"/>
              </a:rPr>
              <a:t>Pembahasan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lebih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lanjut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akan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segera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dilaksanakan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bersama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kementerian</a:t>
            </a:r>
            <a:r>
              <a:rPr lang="en-GB" sz="1000" dirty="0">
                <a:latin typeface="Montserrat" pitchFamily="2" charset="77"/>
              </a:rPr>
              <a:t>/</a:t>
            </a:r>
            <a:r>
              <a:rPr lang="en-GB" sz="1000" dirty="0" err="1">
                <a:latin typeface="Montserrat" pitchFamily="2" charset="77"/>
              </a:rPr>
              <a:t>lembaga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terkait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guna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penyempurnaan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instrumen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integrasi</a:t>
            </a:r>
            <a:r>
              <a:rPr lang="en-GB" sz="1000" dirty="0">
                <a:latin typeface="Montserrat" pitchFamily="2" charset="77"/>
              </a:rPr>
              <a:t> </a:t>
            </a:r>
            <a:r>
              <a:rPr lang="en-GB" sz="1000" dirty="0" err="1">
                <a:latin typeface="Montserrat" pitchFamily="2" charset="77"/>
              </a:rPr>
              <a:t>dimaksud</a:t>
            </a:r>
            <a:endParaRPr lang="en-US" sz="1000" b="1" dirty="0">
              <a:latin typeface="Montserrat" pitchFamily="2" charset="77"/>
              <a:cs typeface="Arial Black" panose="020B0A04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1926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8317" y="72662"/>
            <a:ext cx="9332371" cy="361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933"/>
              </a:lnSpc>
            </a:pPr>
            <a:r>
              <a:rPr lang="en-US" sz="2095" b="1" dirty="0">
                <a:solidFill>
                  <a:schemeClr val="bg1"/>
                </a:solidFill>
                <a:latin typeface="Mont Bold"/>
                <a:ea typeface="Mont Bold"/>
                <a:cs typeface="Mont Bold"/>
                <a:sym typeface="Mont Bold"/>
              </a:rPr>
              <a:t>TIMELINE </a:t>
            </a:r>
            <a:r>
              <a:rPr lang="en-US" sz="2095" b="1" dirty="0" err="1">
                <a:solidFill>
                  <a:schemeClr val="bg1"/>
                </a:solidFill>
                <a:latin typeface="Mont Bold"/>
                <a:ea typeface="Mont Bold"/>
                <a:cs typeface="Mont Bold"/>
                <a:sym typeface="Mont Bold"/>
              </a:rPr>
              <a:t>PENYUSUNAN</a:t>
            </a:r>
            <a:r>
              <a:rPr lang="en-US" sz="2095" b="1" dirty="0">
                <a:solidFill>
                  <a:schemeClr val="bg1"/>
                </a:solidFill>
                <a:latin typeface="Mont Bold"/>
                <a:ea typeface="Mont Bold"/>
                <a:cs typeface="Mont Bold"/>
                <a:sym typeface="Mont Bold"/>
              </a:rPr>
              <a:t> RPPLH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DEA1284-882D-3FE4-2BF1-50B33D2E19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4653940"/>
              </p:ext>
            </p:extLst>
          </p:nvPr>
        </p:nvGraphicFramePr>
        <p:xfrm>
          <a:off x="1052416" y="1280446"/>
          <a:ext cx="10551305" cy="451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0ABEBC2-A8FB-B7D1-F63C-8D97F3E3569B}"/>
              </a:ext>
            </a:extLst>
          </p:cNvPr>
          <p:cNvSpPr txBox="1"/>
          <p:nvPr/>
        </p:nvSpPr>
        <p:spPr>
          <a:xfrm>
            <a:off x="143994" y="5590018"/>
            <a:ext cx="11335294" cy="784830"/>
          </a:xfrm>
          <a:prstGeom prst="rect">
            <a:avLst/>
          </a:prstGeom>
          <a:solidFill>
            <a:srgbClr val="92B0E1"/>
          </a:solidFill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500" b="1" dirty="0"/>
              <a:t>RPPLH </a:t>
            </a:r>
            <a:r>
              <a:rPr lang="en-US" sz="1500" b="1" dirty="0" err="1"/>
              <a:t>perlu</a:t>
            </a:r>
            <a:r>
              <a:rPr lang="en-US" sz="1500" b="1" dirty="0"/>
              <a:t> </a:t>
            </a:r>
            <a:r>
              <a:rPr lang="en-US" sz="1500" b="1" dirty="0" err="1"/>
              <a:t>diintegrasikan</a:t>
            </a:r>
            <a:r>
              <a:rPr lang="en-US" sz="1500" b="1" dirty="0"/>
              <a:t> </a:t>
            </a:r>
            <a:r>
              <a:rPr lang="en-US" sz="1500" b="1" dirty="0" err="1"/>
              <a:t>ke</a:t>
            </a:r>
            <a:r>
              <a:rPr lang="en-US" sz="1500" b="1" dirty="0"/>
              <a:t> dalam RPJMD </a:t>
            </a:r>
            <a:r>
              <a:rPr lang="en-US" sz="1500" b="1" dirty="0" err="1"/>
              <a:t>periode</a:t>
            </a:r>
            <a:r>
              <a:rPr lang="en-US" sz="1500" b="1" dirty="0"/>
              <a:t> </a:t>
            </a:r>
            <a:r>
              <a:rPr lang="en-US" sz="1500" b="1" dirty="0" err="1"/>
              <a:t>selanjutnya</a:t>
            </a:r>
            <a:r>
              <a:rPr lang="en-US" sz="1500" b="1" dirty="0"/>
              <a:t> (2030-2034)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500" b="1" dirty="0"/>
              <a:t>RPPLH </a:t>
            </a:r>
            <a:r>
              <a:rPr lang="en-US" sz="1500" b="1" dirty="0" err="1"/>
              <a:t>dapat</a:t>
            </a:r>
            <a:r>
              <a:rPr lang="en-US" sz="1500" b="1" dirty="0"/>
              <a:t> </a:t>
            </a:r>
            <a:r>
              <a:rPr lang="en-US" sz="1500" b="1" dirty="0" err="1"/>
              <a:t>diintegrasikan</a:t>
            </a:r>
            <a:r>
              <a:rPr lang="en-US" sz="1500" b="1" dirty="0"/>
              <a:t> </a:t>
            </a:r>
            <a:r>
              <a:rPr lang="en-US" sz="1500" b="1" dirty="0" err="1"/>
              <a:t>ke</a:t>
            </a:r>
            <a:r>
              <a:rPr lang="en-US" sz="1500" b="1" dirty="0"/>
              <a:t> dalam </a:t>
            </a:r>
            <a:r>
              <a:rPr lang="en-US" sz="1500" b="1" dirty="0" err="1"/>
              <a:t>dokrenda</a:t>
            </a:r>
            <a:r>
              <a:rPr lang="en-US" sz="1500" b="1" dirty="0"/>
              <a:t> </a:t>
            </a:r>
            <a:r>
              <a:rPr lang="en-US" sz="1500" b="1" dirty="0" err="1"/>
              <a:t>melalui</a:t>
            </a:r>
            <a:r>
              <a:rPr lang="en-US" sz="1500" b="1" dirty="0"/>
              <a:t> KLHS RPJMD, </a:t>
            </a:r>
            <a:r>
              <a:rPr lang="en-US" sz="1500" b="1" dirty="0" err="1"/>
              <a:t>sehingga</a:t>
            </a:r>
            <a:r>
              <a:rPr lang="en-US" sz="1500" b="1" dirty="0"/>
              <a:t> </a:t>
            </a:r>
            <a:r>
              <a:rPr lang="en-US" sz="1500" b="1" dirty="0" err="1"/>
              <a:t>diperlukan</a:t>
            </a:r>
            <a:r>
              <a:rPr lang="en-US" sz="1500" b="1" dirty="0"/>
              <a:t> </a:t>
            </a:r>
            <a:r>
              <a:rPr lang="en-US" sz="1500" b="1" dirty="0" err="1"/>
              <a:t>adanya</a:t>
            </a:r>
            <a:r>
              <a:rPr lang="en-US" sz="1500" b="1" dirty="0"/>
              <a:t> </a:t>
            </a:r>
            <a:r>
              <a:rPr lang="en-US" sz="1500" b="1" dirty="0" err="1"/>
              <a:t>sinkronisasi</a:t>
            </a:r>
            <a:r>
              <a:rPr lang="en-US" sz="1500" b="1" dirty="0"/>
              <a:t> timeline </a:t>
            </a:r>
            <a:r>
              <a:rPr lang="en-US" sz="1500" b="1" dirty="0" err="1"/>
              <a:t>antara</a:t>
            </a:r>
            <a:r>
              <a:rPr lang="en-US" sz="1500" b="1" dirty="0"/>
              <a:t> </a:t>
            </a:r>
            <a:r>
              <a:rPr lang="en-US" sz="1500" b="1" dirty="0" err="1"/>
              <a:t>penyusunan</a:t>
            </a:r>
            <a:r>
              <a:rPr lang="en-US" sz="1500" b="1" dirty="0"/>
              <a:t> KLHS RPJMD dan RPPLH</a:t>
            </a:r>
          </a:p>
        </p:txBody>
      </p:sp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8F454B98-5141-551E-C710-44E8823797C8}"/>
              </a:ext>
            </a:extLst>
          </p:cNvPr>
          <p:cNvSpPr/>
          <p:nvPr/>
        </p:nvSpPr>
        <p:spPr>
          <a:xfrm>
            <a:off x="1564885" y="2072822"/>
            <a:ext cx="2382604" cy="319312"/>
          </a:xfrm>
          <a:prstGeom prst="leftRightArrow">
            <a:avLst>
              <a:gd name="adj1" fmla="val 57000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C50158BB-1AED-E2F7-4CC2-FD4D6C265910}"/>
              </a:ext>
            </a:extLst>
          </p:cNvPr>
          <p:cNvSpPr/>
          <p:nvPr/>
        </p:nvSpPr>
        <p:spPr>
          <a:xfrm>
            <a:off x="1907436" y="4710827"/>
            <a:ext cx="4293867" cy="319312"/>
          </a:xfrm>
          <a:prstGeom prst="leftRightArrow">
            <a:avLst>
              <a:gd name="adj1" fmla="val 57000"/>
              <a:gd name="adj2" fmla="val 50000"/>
            </a:avLst>
          </a:prstGeom>
          <a:solidFill>
            <a:srgbClr val="063A6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C98888-741D-B876-3409-A9B8DC40ACAB}"/>
              </a:ext>
            </a:extLst>
          </p:cNvPr>
          <p:cNvSpPr txBox="1"/>
          <p:nvPr/>
        </p:nvSpPr>
        <p:spPr>
          <a:xfrm>
            <a:off x="1598669" y="1529902"/>
            <a:ext cx="2596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Evaluasi</a:t>
            </a:r>
            <a:r>
              <a:rPr lang="en-US" sz="1400" dirty="0"/>
              <a:t> RPPLH </a:t>
            </a:r>
            <a:r>
              <a:rPr lang="en-US" sz="1400" dirty="0" err="1"/>
              <a:t>eksisiting</a:t>
            </a:r>
            <a:r>
              <a:rPr lang="en-US" sz="1400" dirty="0"/>
              <a:t> daerah yang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RPPLH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24DC83-6FD3-871E-B2A5-F246D6F8C32C}"/>
              </a:ext>
            </a:extLst>
          </p:cNvPr>
          <p:cNvSpPr txBox="1"/>
          <p:nvPr/>
        </p:nvSpPr>
        <p:spPr>
          <a:xfrm>
            <a:off x="1690282" y="5187176"/>
            <a:ext cx="4810257" cy="319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err="1"/>
              <a:t>Penyusunan</a:t>
            </a:r>
            <a:r>
              <a:rPr lang="en-US" sz="1400" dirty="0"/>
              <a:t> RPPLH  </a:t>
            </a:r>
            <a:r>
              <a:rPr lang="en-US" sz="1400" dirty="0" err="1"/>
              <a:t>bagi</a:t>
            </a:r>
            <a:r>
              <a:rPr lang="en-US" sz="1400" dirty="0"/>
              <a:t> daerah yang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RPPLH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E9258DBD-CB71-A8D7-73CA-7F475C134064}"/>
              </a:ext>
            </a:extLst>
          </p:cNvPr>
          <p:cNvSpPr/>
          <p:nvPr/>
        </p:nvSpPr>
        <p:spPr>
          <a:xfrm>
            <a:off x="4095411" y="2048872"/>
            <a:ext cx="3804972" cy="343262"/>
          </a:xfrm>
          <a:prstGeom prst="leftRightArrow">
            <a:avLst>
              <a:gd name="adj1" fmla="val 63346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B0BB02-7BD4-EDCE-0568-C4592B5DD0A7}"/>
              </a:ext>
            </a:extLst>
          </p:cNvPr>
          <p:cNvSpPr txBox="1"/>
          <p:nvPr/>
        </p:nvSpPr>
        <p:spPr>
          <a:xfrm>
            <a:off x="4504192" y="1565720"/>
            <a:ext cx="2596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Perda</a:t>
            </a:r>
            <a:r>
              <a:rPr lang="en-US" sz="1400" dirty="0"/>
              <a:t> RPPLH daerah </a:t>
            </a:r>
            <a:r>
              <a:rPr lang="en-US" sz="1400" dirty="0" err="1"/>
              <a:t>pasca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E0CDFB-8F47-CB0D-BF06-79B8FDE3D041}"/>
              </a:ext>
            </a:extLst>
          </p:cNvPr>
          <p:cNvSpPr txBox="1"/>
          <p:nvPr/>
        </p:nvSpPr>
        <p:spPr>
          <a:xfrm>
            <a:off x="4643422" y="251208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63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4">
            <a:extLst>
              <a:ext uri="{FF2B5EF4-FFF2-40B4-BE49-F238E27FC236}">
                <a16:creationId xmlns:a16="http://schemas.microsoft.com/office/drawing/2014/main" id="{0C0BD4CD-5D58-FB48-9D7F-1CAAEDD5EBD4}"/>
              </a:ext>
            </a:extLst>
          </p:cNvPr>
          <p:cNvSpPr/>
          <p:nvPr/>
        </p:nvSpPr>
        <p:spPr>
          <a:xfrm>
            <a:off x="8978832" y="3888799"/>
            <a:ext cx="1749240" cy="1808600"/>
          </a:xfrm>
          <a:custGeom>
            <a:avLst/>
            <a:gdLst/>
            <a:ahLst/>
            <a:cxnLst/>
            <a:rect l="l" t="t" r="r" b="b"/>
            <a:pathLst>
              <a:path w="3115663" h="3375872">
                <a:moveTo>
                  <a:pt x="0" y="0"/>
                </a:moveTo>
                <a:lnTo>
                  <a:pt x="3115663" y="0"/>
                </a:lnTo>
                <a:lnTo>
                  <a:pt x="3115663" y="3375871"/>
                </a:lnTo>
                <a:lnTo>
                  <a:pt x="0" y="33758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sp>
        <p:nvSpPr>
          <p:cNvPr id="56" name="Freeform 4">
            <a:extLst>
              <a:ext uri="{FF2B5EF4-FFF2-40B4-BE49-F238E27FC236}">
                <a16:creationId xmlns:a16="http://schemas.microsoft.com/office/drawing/2014/main" id="{CCC4AAC0-0DB3-3A3F-AA07-2D1104CD8D2A}"/>
              </a:ext>
            </a:extLst>
          </p:cNvPr>
          <p:cNvSpPr/>
          <p:nvPr/>
        </p:nvSpPr>
        <p:spPr>
          <a:xfrm>
            <a:off x="7619973" y="2063073"/>
            <a:ext cx="1749240" cy="1808600"/>
          </a:xfrm>
          <a:custGeom>
            <a:avLst/>
            <a:gdLst/>
            <a:ahLst/>
            <a:cxnLst/>
            <a:rect l="l" t="t" r="r" b="b"/>
            <a:pathLst>
              <a:path w="3115663" h="3375872">
                <a:moveTo>
                  <a:pt x="0" y="0"/>
                </a:moveTo>
                <a:lnTo>
                  <a:pt x="3115663" y="0"/>
                </a:lnTo>
                <a:lnTo>
                  <a:pt x="3115663" y="3375871"/>
                </a:lnTo>
                <a:lnTo>
                  <a:pt x="0" y="33758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89681" y="53634"/>
            <a:ext cx="8785938" cy="600164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Tantangan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dan Hal-Hal yang </a:t>
            </a:r>
            <a:r>
              <a:rPr lang="en-US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Harus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Diperhatikan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dalam </a:t>
            </a:r>
            <a:r>
              <a:rPr lang="en-US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Implementasi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C0CD2-5CB4-CF87-B898-0A562DB5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12</a:t>
            </a:fld>
            <a:endParaRPr lang="en-US"/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A7367FD1-367A-3F09-90C9-538E0122364D}"/>
              </a:ext>
            </a:extLst>
          </p:cNvPr>
          <p:cNvGrpSpPr/>
          <p:nvPr/>
        </p:nvGrpSpPr>
        <p:grpSpPr>
          <a:xfrm>
            <a:off x="1693389" y="1772478"/>
            <a:ext cx="5737153" cy="986585"/>
            <a:chOff x="0" y="0"/>
            <a:chExt cx="2054919" cy="406400"/>
          </a:xfrm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2F3ECBE-6610-7BB9-78BC-BF5766F83260}"/>
                </a:ext>
              </a:extLst>
            </p:cNvPr>
            <p:cNvSpPr/>
            <p:nvPr/>
          </p:nvSpPr>
          <p:spPr>
            <a:xfrm>
              <a:off x="0" y="0"/>
              <a:ext cx="2054920" cy="406400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9BC20A08-AF7B-FF82-E2E9-1303782642F0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13" name="TextBox 20">
            <a:extLst>
              <a:ext uri="{FF2B5EF4-FFF2-40B4-BE49-F238E27FC236}">
                <a16:creationId xmlns:a16="http://schemas.microsoft.com/office/drawing/2014/main" id="{FB1DB182-C488-4836-94E0-513318C15D9C}"/>
              </a:ext>
            </a:extLst>
          </p:cNvPr>
          <p:cNvSpPr txBox="1"/>
          <p:nvPr/>
        </p:nvSpPr>
        <p:spPr>
          <a:xfrm>
            <a:off x="1890013" y="1801756"/>
            <a:ext cx="5185275" cy="855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Persoalan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merupakan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persoalan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multisektor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tidak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bisa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diselesaikan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hanya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oleh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sektor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endParaRPr lang="en-US" sz="1400" spc="74" dirty="0">
              <a:solidFill>
                <a:srgbClr val="FFFFFF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720BE2F-28B3-F285-5CBE-DBF05641E13D}"/>
              </a:ext>
            </a:extLst>
          </p:cNvPr>
          <p:cNvGrpSpPr/>
          <p:nvPr/>
        </p:nvGrpSpPr>
        <p:grpSpPr>
          <a:xfrm>
            <a:off x="1578047" y="3292721"/>
            <a:ext cx="5737153" cy="986585"/>
            <a:chOff x="0" y="0"/>
            <a:chExt cx="2054919" cy="4064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57BED94-8554-1BF0-5F99-9B2A552BFEAF}"/>
                </a:ext>
              </a:extLst>
            </p:cNvPr>
            <p:cNvSpPr/>
            <p:nvPr/>
          </p:nvSpPr>
          <p:spPr>
            <a:xfrm>
              <a:off x="0" y="0"/>
              <a:ext cx="2054920" cy="406400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034A000-7345-2F46-453E-8D80A72A47A4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18" name="TextBox 20">
            <a:extLst>
              <a:ext uri="{FF2B5EF4-FFF2-40B4-BE49-F238E27FC236}">
                <a16:creationId xmlns:a16="http://schemas.microsoft.com/office/drawing/2014/main" id="{C28E5F1B-669E-9DDB-8B3A-DECA8EB6DCB0}"/>
              </a:ext>
            </a:extLst>
          </p:cNvPr>
          <p:cNvSpPr txBox="1"/>
          <p:nvPr/>
        </p:nvSpPr>
        <p:spPr>
          <a:xfrm>
            <a:off x="1808397" y="3500525"/>
            <a:ext cx="5185275" cy="563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Kualitas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menjadi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i="1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trade off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dari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endParaRPr lang="en-US" sz="1400" spc="74" dirty="0">
              <a:solidFill>
                <a:srgbClr val="FFFFFF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E70352A4-DB1A-550E-E70B-2192F1C65F89}"/>
              </a:ext>
            </a:extLst>
          </p:cNvPr>
          <p:cNvSpPr/>
          <p:nvPr/>
        </p:nvSpPr>
        <p:spPr>
          <a:xfrm>
            <a:off x="359149" y="3920835"/>
            <a:ext cx="5937723" cy="973211"/>
          </a:xfrm>
          <a:custGeom>
            <a:avLst/>
            <a:gdLst/>
            <a:ahLst/>
            <a:cxnLst/>
            <a:rect l="l" t="t" r="r" b="b"/>
            <a:pathLst>
              <a:path w="8075038" h="1522133">
                <a:moveTo>
                  <a:pt x="0" y="0"/>
                </a:moveTo>
                <a:lnTo>
                  <a:pt x="8075038" y="0"/>
                </a:lnTo>
                <a:lnTo>
                  <a:pt x="8075038" y="1522133"/>
                </a:lnTo>
                <a:lnTo>
                  <a:pt x="0" y="1522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241B1783-83A4-7E26-88A0-A738E3C7892F}"/>
              </a:ext>
            </a:extLst>
          </p:cNvPr>
          <p:cNvGrpSpPr/>
          <p:nvPr/>
        </p:nvGrpSpPr>
        <p:grpSpPr>
          <a:xfrm>
            <a:off x="1570140" y="4464179"/>
            <a:ext cx="5737153" cy="986585"/>
            <a:chOff x="0" y="0"/>
            <a:chExt cx="2054919" cy="406400"/>
          </a:xfrm>
        </p:grpSpPr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4CB10E1-5B7D-3403-8145-F382E81AD12F}"/>
                </a:ext>
              </a:extLst>
            </p:cNvPr>
            <p:cNvSpPr/>
            <p:nvPr/>
          </p:nvSpPr>
          <p:spPr>
            <a:xfrm>
              <a:off x="0" y="0"/>
              <a:ext cx="2054920" cy="406400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32" name="TextBox 17">
              <a:extLst>
                <a:ext uri="{FF2B5EF4-FFF2-40B4-BE49-F238E27FC236}">
                  <a16:creationId xmlns:a16="http://schemas.microsoft.com/office/drawing/2014/main" id="{03F029A2-5972-FB87-C5EA-D641874DEE3F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33" name="TextBox 20">
            <a:extLst>
              <a:ext uri="{FF2B5EF4-FFF2-40B4-BE49-F238E27FC236}">
                <a16:creationId xmlns:a16="http://schemas.microsoft.com/office/drawing/2014/main" id="{4C54A626-F162-04BC-B486-16B2E340E6F7}"/>
              </a:ext>
            </a:extLst>
          </p:cNvPr>
          <p:cNvSpPr txBox="1"/>
          <p:nvPr/>
        </p:nvSpPr>
        <p:spPr>
          <a:xfrm>
            <a:off x="1853985" y="4677235"/>
            <a:ext cx="51852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Pencapaian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sasaran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harus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didukung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oleh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seluruh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sektor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termasuk</a:t>
            </a:r>
            <a:r>
              <a:rPr lang="en-US" sz="1400" spc="74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spc="74" dirty="0" err="1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masyarakat</a:t>
            </a:r>
            <a:endParaRPr lang="en-US" sz="1400" spc="74" dirty="0">
              <a:solidFill>
                <a:srgbClr val="FFFFFF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34" name="Freeform 10">
            <a:extLst>
              <a:ext uri="{FF2B5EF4-FFF2-40B4-BE49-F238E27FC236}">
                <a16:creationId xmlns:a16="http://schemas.microsoft.com/office/drawing/2014/main" id="{4A4E1621-FFC9-83D7-7D18-250406D95361}"/>
              </a:ext>
            </a:extLst>
          </p:cNvPr>
          <p:cNvSpPr/>
          <p:nvPr/>
        </p:nvSpPr>
        <p:spPr>
          <a:xfrm>
            <a:off x="359149" y="5150906"/>
            <a:ext cx="5937723" cy="973211"/>
          </a:xfrm>
          <a:custGeom>
            <a:avLst/>
            <a:gdLst/>
            <a:ahLst/>
            <a:cxnLst/>
            <a:rect l="l" t="t" r="r" b="b"/>
            <a:pathLst>
              <a:path w="8075038" h="1522133">
                <a:moveTo>
                  <a:pt x="0" y="0"/>
                </a:moveTo>
                <a:lnTo>
                  <a:pt x="8075038" y="0"/>
                </a:lnTo>
                <a:lnTo>
                  <a:pt x="8075038" y="1522133"/>
                </a:lnTo>
                <a:lnTo>
                  <a:pt x="0" y="1522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sp>
        <p:nvSpPr>
          <p:cNvPr id="47" name="TextBox 40">
            <a:extLst>
              <a:ext uri="{FF2B5EF4-FFF2-40B4-BE49-F238E27FC236}">
                <a16:creationId xmlns:a16="http://schemas.microsoft.com/office/drawing/2014/main" id="{E3B8F447-3126-D797-73B1-C1161E5B3E05}"/>
              </a:ext>
            </a:extLst>
          </p:cNvPr>
          <p:cNvSpPr txBox="1"/>
          <p:nvPr/>
        </p:nvSpPr>
        <p:spPr>
          <a:xfrm>
            <a:off x="8404573" y="1527895"/>
            <a:ext cx="2874764" cy="3331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1F60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  <a:spcBef>
                <a:spcPct val="0"/>
              </a:spcBef>
            </a:pPr>
            <a:r>
              <a:rPr lang="en-US" sz="1791" b="1" i="1" dirty="0">
                <a:solidFill>
                  <a:srgbClr val="254580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TRIPLE PLANETARY CRISIS</a:t>
            </a:r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FBAFBD4C-97D3-B2AA-4815-5DDC852E267F}"/>
              </a:ext>
            </a:extLst>
          </p:cNvPr>
          <p:cNvSpPr/>
          <p:nvPr/>
        </p:nvSpPr>
        <p:spPr>
          <a:xfrm>
            <a:off x="7741277" y="2301480"/>
            <a:ext cx="1465070" cy="138729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52" name="TextBox 18">
            <a:extLst>
              <a:ext uri="{FF2B5EF4-FFF2-40B4-BE49-F238E27FC236}">
                <a16:creationId xmlns:a16="http://schemas.microsoft.com/office/drawing/2014/main" id="{530F3559-E6AE-BA6B-B554-0D8BA0485BA8}"/>
              </a:ext>
            </a:extLst>
          </p:cNvPr>
          <p:cNvSpPr txBox="1"/>
          <p:nvPr/>
        </p:nvSpPr>
        <p:spPr>
          <a:xfrm>
            <a:off x="7889051" y="2781300"/>
            <a:ext cx="1211085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PERUBAHAN IKLIM</a:t>
            </a:r>
          </a:p>
        </p:txBody>
      </p:sp>
      <p:sp>
        <p:nvSpPr>
          <p:cNvPr id="53" name="Freeform 4">
            <a:extLst>
              <a:ext uri="{FF2B5EF4-FFF2-40B4-BE49-F238E27FC236}">
                <a16:creationId xmlns:a16="http://schemas.microsoft.com/office/drawing/2014/main" id="{61672669-667E-CEBB-5C03-53F7580FF4ED}"/>
              </a:ext>
            </a:extLst>
          </p:cNvPr>
          <p:cNvSpPr/>
          <p:nvPr/>
        </p:nvSpPr>
        <p:spPr>
          <a:xfrm>
            <a:off x="10273042" y="2063073"/>
            <a:ext cx="1749240" cy="1808600"/>
          </a:xfrm>
          <a:custGeom>
            <a:avLst/>
            <a:gdLst/>
            <a:ahLst/>
            <a:cxnLst/>
            <a:rect l="l" t="t" r="r" b="b"/>
            <a:pathLst>
              <a:path w="3115663" h="3375872">
                <a:moveTo>
                  <a:pt x="0" y="0"/>
                </a:moveTo>
                <a:lnTo>
                  <a:pt x="3115663" y="0"/>
                </a:lnTo>
                <a:lnTo>
                  <a:pt x="3115663" y="3375871"/>
                </a:lnTo>
                <a:lnTo>
                  <a:pt x="0" y="33758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40C1C991-75D1-DF76-1EA2-E974836C4185}"/>
              </a:ext>
            </a:extLst>
          </p:cNvPr>
          <p:cNvSpPr/>
          <p:nvPr/>
        </p:nvSpPr>
        <p:spPr>
          <a:xfrm>
            <a:off x="10367781" y="2309511"/>
            <a:ext cx="1465070" cy="138729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C36D3C83-10EE-5BE2-1C27-76A07366A62B}"/>
              </a:ext>
            </a:extLst>
          </p:cNvPr>
          <p:cNvSpPr txBox="1"/>
          <p:nvPr/>
        </p:nvSpPr>
        <p:spPr>
          <a:xfrm>
            <a:off x="10525946" y="2677390"/>
            <a:ext cx="121108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POLUSI DAN KERUSAKAN LINGKUNGAN</a:t>
            </a:r>
          </a:p>
        </p:txBody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967A3F3-0A0F-052C-320B-38FE54937A97}"/>
              </a:ext>
            </a:extLst>
          </p:cNvPr>
          <p:cNvSpPr/>
          <p:nvPr/>
        </p:nvSpPr>
        <p:spPr>
          <a:xfrm>
            <a:off x="9100136" y="4127206"/>
            <a:ext cx="1465070" cy="138729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59" name="TextBox 18">
            <a:extLst>
              <a:ext uri="{FF2B5EF4-FFF2-40B4-BE49-F238E27FC236}">
                <a16:creationId xmlns:a16="http://schemas.microsoft.com/office/drawing/2014/main" id="{A2212DEC-56D2-9D4A-F20D-20FE106885E1}"/>
              </a:ext>
            </a:extLst>
          </p:cNvPr>
          <p:cNvSpPr txBox="1"/>
          <p:nvPr/>
        </p:nvSpPr>
        <p:spPr>
          <a:xfrm>
            <a:off x="9236412" y="4359717"/>
            <a:ext cx="1211085" cy="919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7"/>
              </a:lnSpc>
            </a:pPr>
            <a:r>
              <a:rPr lang="en-US" sz="11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KEHILANGAN KEANEKERAGAMAN HAYATI</a:t>
            </a:r>
          </a:p>
        </p:txBody>
      </p:sp>
      <p:sp>
        <p:nvSpPr>
          <p:cNvPr id="60" name="Freeform 14">
            <a:extLst>
              <a:ext uri="{FF2B5EF4-FFF2-40B4-BE49-F238E27FC236}">
                <a16:creationId xmlns:a16="http://schemas.microsoft.com/office/drawing/2014/main" id="{784283B5-DAE4-5E85-5A8F-E2FDC8895FBB}"/>
              </a:ext>
            </a:extLst>
          </p:cNvPr>
          <p:cNvSpPr/>
          <p:nvPr/>
        </p:nvSpPr>
        <p:spPr>
          <a:xfrm>
            <a:off x="7524389" y="4038500"/>
            <a:ext cx="1317297" cy="618445"/>
          </a:xfrm>
          <a:custGeom>
            <a:avLst/>
            <a:gdLst/>
            <a:ahLst/>
            <a:cxnLst/>
            <a:rect l="l" t="t" r="r" b="b"/>
            <a:pathLst>
              <a:path w="2497755" h="1317566">
                <a:moveTo>
                  <a:pt x="0" y="0"/>
                </a:moveTo>
                <a:lnTo>
                  <a:pt x="2497756" y="0"/>
                </a:lnTo>
                <a:lnTo>
                  <a:pt x="2497756" y="1317566"/>
                </a:lnTo>
                <a:lnTo>
                  <a:pt x="0" y="131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1" name="Freeform 12">
            <a:extLst>
              <a:ext uri="{FF2B5EF4-FFF2-40B4-BE49-F238E27FC236}">
                <a16:creationId xmlns:a16="http://schemas.microsoft.com/office/drawing/2014/main" id="{7A6596BE-975A-9F50-A4C6-64AAFD3D5BF5}"/>
              </a:ext>
            </a:extLst>
          </p:cNvPr>
          <p:cNvSpPr/>
          <p:nvPr/>
        </p:nvSpPr>
        <p:spPr>
          <a:xfrm>
            <a:off x="9653836" y="2046935"/>
            <a:ext cx="376239" cy="373595"/>
          </a:xfrm>
          <a:custGeom>
            <a:avLst/>
            <a:gdLst/>
            <a:ahLst/>
            <a:cxnLst/>
            <a:rect l="l" t="t" r="r" b="b"/>
            <a:pathLst>
              <a:path w="594005" h="596847">
                <a:moveTo>
                  <a:pt x="0" y="0"/>
                </a:moveTo>
                <a:lnTo>
                  <a:pt x="594005" y="0"/>
                </a:lnTo>
                <a:lnTo>
                  <a:pt x="594005" y="596847"/>
                </a:lnTo>
                <a:lnTo>
                  <a:pt x="0" y="596847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442" t="-363046" r="-365011" b="-366439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2" name="Freeform 13">
            <a:extLst>
              <a:ext uri="{FF2B5EF4-FFF2-40B4-BE49-F238E27FC236}">
                <a16:creationId xmlns:a16="http://schemas.microsoft.com/office/drawing/2014/main" id="{642CE8A4-414F-F84C-489B-AEABC3B24729}"/>
              </a:ext>
            </a:extLst>
          </p:cNvPr>
          <p:cNvSpPr/>
          <p:nvPr/>
        </p:nvSpPr>
        <p:spPr>
          <a:xfrm>
            <a:off x="11162264" y="4150698"/>
            <a:ext cx="383072" cy="365125"/>
          </a:xfrm>
          <a:custGeom>
            <a:avLst/>
            <a:gdLst/>
            <a:ahLst/>
            <a:cxnLst/>
            <a:rect l="l" t="t" r="r" b="b"/>
            <a:pathLst>
              <a:path w="447490" h="449631">
                <a:moveTo>
                  <a:pt x="0" y="0"/>
                </a:moveTo>
                <a:lnTo>
                  <a:pt x="447490" y="0"/>
                </a:lnTo>
                <a:lnTo>
                  <a:pt x="447490" y="449631"/>
                </a:lnTo>
                <a:lnTo>
                  <a:pt x="0" y="449631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442" t="-363046" r="-365011" b="-366439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3" name="Freeform 2">
            <a:extLst>
              <a:ext uri="{FF2B5EF4-FFF2-40B4-BE49-F238E27FC236}">
                <a16:creationId xmlns:a16="http://schemas.microsoft.com/office/drawing/2014/main" id="{4C1586AB-EFEF-D76E-CD83-9471D654D4E6}"/>
              </a:ext>
            </a:extLst>
          </p:cNvPr>
          <p:cNvSpPr/>
          <p:nvPr/>
        </p:nvSpPr>
        <p:spPr>
          <a:xfrm>
            <a:off x="8223459" y="5280617"/>
            <a:ext cx="713811" cy="713787"/>
          </a:xfrm>
          <a:custGeom>
            <a:avLst/>
            <a:gdLst/>
            <a:ahLst/>
            <a:cxnLst/>
            <a:rect l="l" t="t" r="r" b="b"/>
            <a:pathLst>
              <a:path w="1111885" h="1117205">
                <a:moveTo>
                  <a:pt x="0" y="0"/>
                </a:moveTo>
                <a:lnTo>
                  <a:pt x="1111886" y="0"/>
                </a:lnTo>
                <a:lnTo>
                  <a:pt x="1111886" y="1117205"/>
                </a:lnTo>
                <a:lnTo>
                  <a:pt x="0" y="1117205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68442" t="-363046" r="-365011" b="-366439"/>
            </a:stretch>
          </a:blip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3346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C2A66E-4648-C599-9BB4-90D44E71EF84}"/>
              </a:ext>
            </a:extLst>
          </p:cNvPr>
          <p:cNvSpPr txBox="1"/>
          <p:nvPr/>
        </p:nvSpPr>
        <p:spPr>
          <a:xfrm>
            <a:off x="648655" y="3013501"/>
            <a:ext cx="108797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Montserrat" pitchFamily="2" charset="77"/>
              </a:rPr>
              <a:t>TERIMA KASIH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B0A2D-6670-002D-F2C8-4AA3210C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A7278-3875-9C22-7B61-9E29B2D2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val 74">
            <a:extLst>
              <a:ext uri="{FF2B5EF4-FFF2-40B4-BE49-F238E27FC236}">
                <a16:creationId xmlns:a16="http://schemas.microsoft.com/office/drawing/2014/main" id="{8ABD8639-4C2C-5625-852E-7B1461F660F6}"/>
              </a:ext>
            </a:extLst>
          </p:cNvPr>
          <p:cNvSpPr/>
          <p:nvPr/>
        </p:nvSpPr>
        <p:spPr>
          <a:xfrm>
            <a:off x="10928246" y="2492655"/>
            <a:ext cx="462959" cy="5031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DA7FC-F250-E49E-A72E-FAC3AEAD331E}"/>
              </a:ext>
            </a:extLst>
          </p:cNvPr>
          <p:cNvSpPr txBox="1"/>
          <p:nvPr/>
        </p:nvSpPr>
        <p:spPr>
          <a:xfrm>
            <a:off x="131793" y="1690065"/>
            <a:ext cx="550367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Merupakan </a:t>
            </a:r>
            <a:r>
              <a:rPr kumimoji="0" lang="id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satu kesatuan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dalam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sistem perencanaan pemb</a:t>
            </a:r>
            <a:r>
              <a:rPr kumimoji="0" lang="en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nasional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id-ID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id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Dilakukan </a:t>
            </a:r>
            <a:r>
              <a:rPr kumimoji="0" lang="en-ID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pemda</a:t>
            </a:r>
            <a:r>
              <a:rPr kumimoji="0" lang="en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id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bersama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para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pemangku kepentingan </a:t>
            </a:r>
            <a:r>
              <a:rPr kumimoji="0" lang="en-ID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berdasarkan</a:t>
            </a:r>
            <a:r>
              <a:rPr kumimoji="0" lang="en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peran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300" kern="12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dan kewenangan masing-masing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id-ID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300" kern="12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id-ID" sz="1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Mengintegrasikan rencana tata ruang</a:t>
            </a:r>
            <a:r>
              <a:rPr kumimoji="0" lang="id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dengan rencana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300" kern="12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pembangunan Daerah; </a:t>
            </a:r>
            <a:endParaRPr kumimoji="0" lang="en-ID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Dilaksanakan </a:t>
            </a:r>
            <a:r>
              <a:rPr kumimoji="0" lang="id-ID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berdasarkan kondisi dan potensi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yang dimiliki masing-masing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300" kern="12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Daerah,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sesuai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dinamika perkembangan Daerah dan nasional</a:t>
            </a:r>
            <a:r>
              <a:rPr kumimoji="0" lang="id-ID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F16E63-FFE9-0B1C-D455-8B4C372E5113}"/>
              </a:ext>
            </a:extLst>
          </p:cNvPr>
          <p:cNvGrpSpPr/>
          <p:nvPr/>
        </p:nvGrpSpPr>
        <p:grpSpPr>
          <a:xfrm>
            <a:off x="6504955" y="1521119"/>
            <a:ext cx="3676954" cy="2404689"/>
            <a:chOff x="6573086" y="1811954"/>
            <a:chExt cx="3676954" cy="24046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70B71F-EE44-4F0C-E954-C28231EAE2EC}"/>
                </a:ext>
              </a:extLst>
            </p:cNvPr>
            <p:cNvSpPr/>
            <p:nvPr/>
          </p:nvSpPr>
          <p:spPr>
            <a:xfrm>
              <a:off x="6573087" y="2834279"/>
              <a:ext cx="3283539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229AF141-6E30-2040-F226-81C28A7E444B}"/>
                </a:ext>
              </a:extLst>
            </p:cNvPr>
            <p:cNvSpPr/>
            <p:nvPr/>
          </p:nvSpPr>
          <p:spPr>
            <a:xfrm>
              <a:off x="8665864" y="1811955"/>
              <a:ext cx="1584176" cy="2404688"/>
            </a:xfrm>
            <a:prstGeom prst="chevron">
              <a:avLst>
                <a:gd name="adj" fmla="val 6914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DC83442D-9057-23C8-A50A-2AFAE0E2A3D4}"/>
                </a:ext>
              </a:extLst>
            </p:cNvPr>
            <p:cNvSpPr/>
            <p:nvPr/>
          </p:nvSpPr>
          <p:spPr>
            <a:xfrm>
              <a:off x="6573086" y="3245107"/>
              <a:ext cx="2880321" cy="360040"/>
            </a:xfrm>
            <a:custGeom>
              <a:avLst/>
              <a:gdLst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586122 w 2880321"/>
                <a:gd name="connsiteY2" fmla="*/ 312332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538415 w 2880321"/>
                <a:gd name="connsiteY2" fmla="*/ 29643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545449 w 2880321"/>
                <a:gd name="connsiteY2" fmla="*/ 338633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531381 w 2880321"/>
                <a:gd name="connsiteY2" fmla="*/ 359735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21" h="360040">
                  <a:moveTo>
                    <a:pt x="0" y="0"/>
                  </a:moveTo>
                  <a:lnTo>
                    <a:pt x="2880321" y="0"/>
                  </a:lnTo>
                  <a:lnTo>
                    <a:pt x="2531381" y="359735"/>
                  </a:lnTo>
                  <a:lnTo>
                    <a:pt x="0" y="360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41F5C108-C58F-82C0-447C-7E6BC1AB6955}"/>
                </a:ext>
              </a:extLst>
            </p:cNvPr>
            <p:cNvSpPr/>
            <p:nvPr/>
          </p:nvSpPr>
          <p:spPr>
            <a:xfrm>
              <a:off x="6577631" y="2423450"/>
              <a:ext cx="2880321" cy="360040"/>
            </a:xfrm>
            <a:custGeom>
              <a:avLst/>
              <a:gdLst>
                <a:gd name="connsiteX0" fmla="*/ 0 w 2880321"/>
                <a:gd name="connsiteY0" fmla="*/ 0 h 360040"/>
                <a:gd name="connsiteX1" fmla="*/ 2880321 w 2880321"/>
                <a:gd name="connsiteY1" fmla="*/ 0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514561 w 2880321"/>
                <a:gd name="connsiteY1" fmla="*/ 7951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521595 w 2880321"/>
                <a:gd name="connsiteY1" fmla="*/ 917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521595 w 2880321"/>
                <a:gd name="connsiteY1" fmla="*/ 917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528629 w 2880321"/>
                <a:gd name="connsiteY1" fmla="*/ 14985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  <a:gd name="connsiteX0" fmla="*/ 0 w 2880321"/>
                <a:gd name="connsiteY0" fmla="*/ 0 h 360040"/>
                <a:gd name="connsiteX1" fmla="*/ 2535662 w 2880321"/>
                <a:gd name="connsiteY1" fmla="*/ 7951 h 360040"/>
                <a:gd name="connsiteX2" fmla="*/ 2880321 w 2880321"/>
                <a:gd name="connsiteY2" fmla="*/ 360040 h 360040"/>
                <a:gd name="connsiteX3" fmla="*/ 0 w 2880321"/>
                <a:gd name="connsiteY3" fmla="*/ 360040 h 360040"/>
                <a:gd name="connsiteX4" fmla="*/ 0 w 2880321"/>
                <a:gd name="connsiteY4" fmla="*/ 0 h 36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21" h="360040">
                  <a:moveTo>
                    <a:pt x="0" y="0"/>
                  </a:moveTo>
                  <a:lnTo>
                    <a:pt x="2535662" y="7951"/>
                  </a:lnTo>
                  <a:lnTo>
                    <a:pt x="2880321" y="360040"/>
                  </a:lnTo>
                  <a:lnTo>
                    <a:pt x="0" y="360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0D24F25C-62D1-469D-7740-FBA8DD81B133}"/>
                </a:ext>
              </a:extLst>
            </p:cNvPr>
            <p:cNvSpPr/>
            <p:nvPr/>
          </p:nvSpPr>
          <p:spPr>
            <a:xfrm>
              <a:off x="8022336" y="3245107"/>
              <a:ext cx="1435616" cy="971536"/>
            </a:xfrm>
            <a:prstGeom prst="parallelogram">
              <a:avLst>
                <a:gd name="adj" fmla="val 962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C9B256CF-D81B-D076-BDB3-9CAACFF5BC3B}"/>
                </a:ext>
              </a:extLst>
            </p:cNvPr>
            <p:cNvSpPr/>
            <p:nvPr/>
          </p:nvSpPr>
          <p:spPr>
            <a:xfrm flipH="1">
              <a:off x="8022336" y="1811954"/>
              <a:ext cx="1435616" cy="971536"/>
            </a:xfrm>
            <a:prstGeom prst="parallelogram">
              <a:avLst>
                <a:gd name="adj" fmla="val 962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34E2FC-E2A1-6956-509E-48AE3F927742}"/>
                </a:ext>
              </a:extLst>
            </p:cNvPr>
            <p:cNvSpPr txBox="1"/>
            <p:nvPr/>
          </p:nvSpPr>
          <p:spPr>
            <a:xfrm>
              <a:off x="6603247" y="2469678"/>
              <a:ext cx="1919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Psl</a:t>
              </a:r>
              <a:r>
                <a:rPr kumimoji="0" lang="en-ID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 4 </a:t>
              </a:r>
              <a:r>
                <a:rPr kumimoji="0" lang="en-ID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Permendagri</a:t>
              </a:r>
              <a:r>
                <a:rPr kumimoji="0" lang="en-ID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 86/2017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338D54-DA73-60C1-5DD2-5F70511CAC29}"/>
                </a:ext>
              </a:extLst>
            </p:cNvPr>
            <p:cNvSpPr txBox="1"/>
            <p:nvPr/>
          </p:nvSpPr>
          <p:spPr>
            <a:xfrm>
              <a:off x="6600868" y="3286627"/>
              <a:ext cx="2458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Permendagri 90/2019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3DB40AA-DB89-CC7F-B686-3E9893D52197}"/>
                </a:ext>
              </a:extLst>
            </p:cNvPr>
            <p:cNvSpPr txBox="1"/>
            <p:nvPr/>
          </p:nvSpPr>
          <p:spPr>
            <a:xfrm>
              <a:off x="6600868" y="2858088"/>
              <a:ext cx="1919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Psl</a:t>
              </a:r>
              <a:r>
                <a:rPr kumimoji="0" lang="en-ID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 5 </a:t>
              </a:r>
              <a:r>
                <a:rPr kumimoji="0" lang="en-ID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Permendagri</a:t>
              </a:r>
              <a:r>
                <a:rPr kumimoji="0" lang="en-ID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 86/2017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2688A58-13EB-F3E3-CAB9-A08BD9972EF2}"/>
              </a:ext>
            </a:extLst>
          </p:cNvPr>
          <p:cNvSpPr txBox="1"/>
          <p:nvPr/>
        </p:nvSpPr>
        <p:spPr>
          <a:xfrm>
            <a:off x="626613" y="1041617"/>
            <a:ext cx="4186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Prinsip-prinsip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penyusunan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dokumen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perencanaan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daerah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EB88A4-B770-D7BB-FCF1-9E0060772E0A}"/>
              </a:ext>
            </a:extLst>
          </p:cNvPr>
          <p:cNvSpPr txBox="1"/>
          <p:nvPr/>
        </p:nvSpPr>
        <p:spPr>
          <a:xfrm>
            <a:off x="556270" y="3272790"/>
            <a:ext cx="423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Perumusan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dokumen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perencanaan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daerah</a:t>
            </a:r>
            <a:endParaRPr kumimoji="0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5DF92E64-4994-F705-D4CE-26E72A6F86FE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4487334" y="1374095"/>
            <a:ext cx="2047783" cy="943248"/>
          </a:xfrm>
          <a:prstGeom prst="bentConnector3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9599DEF6-DCCC-1647-B260-86F49CD2B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335858"/>
              </p:ext>
            </p:extLst>
          </p:nvPr>
        </p:nvGraphicFramePr>
        <p:xfrm>
          <a:off x="583692" y="3721778"/>
          <a:ext cx="5657948" cy="2124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E7B5D226-BF82-F046-326C-CE8B313A292F}"/>
              </a:ext>
            </a:extLst>
          </p:cNvPr>
          <p:cNvCxnSpPr>
            <a:stCxn id="4" idx="1"/>
            <a:endCxn id="18" idx="3"/>
          </p:cNvCxnSpPr>
          <p:nvPr/>
        </p:nvCxnSpPr>
        <p:spPr>
          <a:xfrm rot="10800000" flipV="1">
            <a:off x="4790634" y="2723464"/>
            <a:ext cx="1714322" cy="733992"/>
          </a:xfrm>
          <a:prstGeom prst="bentConnector3">
            <a:avLst>
              <a:gd name="adj1" fmla="val 50000"/>
            </a:avLst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9094F71-B838-0097-A9F7-F1389D28F083}"/>
              </a:ext>
            </a:extLst>
          </p:cNvPr>
          <p:cNvSpPr txBox="1"/>
          <p:nvPr/>
        </p:nvSpPr>
        <p:spPr>
          <a:xfrm>
            <a:off x="433082" y="5840144"/>
            <a:ext cx="4579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Pengintegrasian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perencanaan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dan </a:t>
            </a:r>
            <a:r>
              <a:rPr kumimoji="0" lang="en-US" altLang="ko-K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keuangan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rPr>
              <a:t> daerah</a:t>
            </a:r>
            <a:endParaRPr kumimoji="0" lang="ko-KR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Arial" pitchFamily="34" charset="0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6B72E41-4E8B-0CEE-5571-19494B071FCB}"/>
              </a:ext>
            </a:extLst>
          </p:cNvPr>
          <p:cNvCxnSpPr>
            <a:cxnSpLocks/>
            <a:stCxn id="15" idx="1"/>
            <a:endCxn id="50" idx="3"/>
          </p:cNvCxnSpPr>
          <p:nvPr/>
        </p:nvCxnSpPr>
        <p:spPr>
          <a:xfrm rot="10800000" flipV="1">
            <a:off x="5012267" y="3134291"/>
            <a:ext cx="1520470" cy="2875129"/>
          </a:xfrm>
          <a:prstGeom prst="bentConnector3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AAF57FD0-280A-856F-2A2D-274D0D48B955}"/>
              </a:ext>
            </a:extLst>
          </p:cNvPr>
          <p:cNvSpPr/>
          <p:nvPr/>
        </p:nvSpPr>
        <p:spPr>
          <a:xfrm>
            <a:off x="10457655" y="2044165"/>
            <a:ext cx="1407350" cy="13585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687CC3A-08FC-DB04-37AA-969B3B3BFF5E}"/>
              </a:ext>
            </a:extLst>
          </p:cNvPr>
          <p:cNvSpPr/>
          <p:nvPr/>
        </p:nvSpPr>
        <p:spPr>
          <a:xfrm>
            <a:off x="10356811" y="1944646"/>
            <a:ext cx="1605538" cy="1557636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EDCF023E-96EA-9606-10DE-A9A7D8EA9B80}"/>
              </a:ext>
            </a:extLst>
          </p:cNvPr>
          <p:cNvSpPr/>
          <p:nvPr/>
        </p:nvSpPr>
        <p:spPr>
          <a:xfrm>
            <a:off x="10231370" y="1827415"/>
            <a:ext cx="1822292" cy="1811753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D823D08-27F6-241F-FD89-C5C9AF30373D}"/>
              </a:ext>
            </a:extLst>
          </p:cNvPr>
          <p:cNvSpPr/>
          <p:nvPr/>
        </p:nvSpPr>
        <p:spPr>
          <a:xfrm>
            <a:off x="10254769" y="2327406"/>
            <a:ext cx="18367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Arial" panose="020B0604020202020204" pitchFamily="34" charset="0"/>
              </a:rPr>
              <a:t>TUJUAN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Arial" panose="020B0604020202020204" pitchFamily="34" charset="0"/>
              </a:rPr>
              <a:t>PEMBANGUNAN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Arial" panose="020B0604020202020204" pitchFamily="34" charset="0"/>
              </a:rPr>
              <a:t>DAERAH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EF54AE0-DD95-88FE-4310-6FA2F007397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318" y="3859193"/>
            <a:ext cx="5862026" cy="2404688"/>
          </a:xfrm>
          <a:prstGeom prst="rect">
            <a:avLst/>
          </a:prstGeom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CE401E96-1B92-7AFC-A7B5-6EFFBCC0D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0680" y="-857"/>
            <a:ext cx="2789796" cy="67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67A87F3-AAE9-69B2-21A8-ED711D99BAE0}"/>
              </a:ext>
            </a:extLst>
          </p:cNvPr>
          <p:cNvSpPr/>
          <p:nvPr/>
        </p:nvSpPr>
        <p:spPr>
          <a:xfrm>
            <a:off x="2130702" y="5162254"/>
            <a:ext cx="2563963" cy="72934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object 14">
            <a:extLst>
              <a:ext uri="{FF2B5EF4-FFF2-40B4-BE49-F238E27FC236}">
                <a16:creationId xmlns:a16="http://schemas.microsoft.com/office/drawing/2014/main" id="{50EBAA89-1F4D-1424-6839-2743B66B7D7E}"/>
              </a:ext>
            </a:extLst>
          </p:cNvPr>
          <p:cNvSpPr txBox="1"/>
          <p:nvPr/>
        </p:nvSpPr>
        <p:spPr>
          <a:xfrm>
            <a:off x="11658600" y="6508530"/>
            <a:ext cx="492674" cy="32573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2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EBEB5B-2034-4CBD-B8D8-E9DD22D2F06C}"/>
              </a:ext>
            </a:extLst>
          </p:cNvPr>
          <p:cNvSpPr/>
          <p:nvPr/>
        </p:nvSpPr>
        <p:spPr>
          <a:xfrm>
            <a:off x="0" y="-9631"/>
            <a:ext cx="12192000" cy="620910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4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DDEC71F-446A-44B5-A76D-EFF2BBA4BCC7}"/>
              </a:ext>
            </a:extLst>
          </p:cNvPr>
          <p:cNvSpPr/>
          <p:nvPr/>
        </p:nvSpPr>
        <p:spPr>
          <a:xfrm>
            <a:off x="0" y="668811"/>
            <a:ext cx="12192000" cy="148641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8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9B7ED-5E39-9CA9-FA76-B671DF373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938" y="143515"/>
            <a:ext cx="8348396" cy="403535"/>
          </a:xfrm>
        </p:spPr>
        <p:txBody>
          <a:bodyPr>
            <a:normAutofit fontScale="92500"/>
          </a:bodyPr>
          <a:lstStyle/>
          <a:p>
            <a:pPr algn="l"/>
            <a:r>
              <a:rPr lang="en-ID" sz="2400" b="1" dirty="0" err="1">
                <a:solidFill>
                  <a:schemeClr val="bg1"/>
                </a:solidFill>
              </a:rPr>
              <a:t>Konsepsi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Penyusunan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Dokumen</a:t>
            </a:r>
            <a:r>
              <a:rPr lang="en-ID" sz="2400" b="1" dirty="0">
                <a:solidFill>
                  <a:schemeClr val="bg1"/>
                </a:solidFill>
              </a:rPr>
              <a:t> </a:t>
            </a:r>
            <a:r>
              <a:rPr lang="en-ID" sz="2400" b="1" dirty="0" err="1">
                <a:solidFill>
                  <a:schemeClr val="bg1"/>
                </a:solidFill>
              </a:rPr>
              <a:t>Perencanaan</a:t>
            </a:r>
            <a:r>
              <a:rPr lang="en-ID" sz="2400" b="1" dirty="0">
                <a:solidFill>
                  <a:schemeClr val="bg1"/>
                </a:solidFill>
              </a:rPr>
              <a:t> Pembangunan Daerah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0E12337-EA86-44EC-9881-D6C6F7F50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Freeform 2">
            <a:extLst>
              <a:ext uri="{FF2B5EF4-FFF2-40B4-BE49-F238E27FC236}">
                <a16:creationId xmlns:a16="http://schemas.microsoft.com/office/drawing/2014/main" id="{F2536385-4E4C-11E6-0383-D50D8B8505B4}"/>
              </a:ext>
            </a:extLst>
          </p:cNvPr>
          <p:cNvSpPr/>
          <p:nvPr/>
        </p:nvSpPr>
        <p:spPr>
          <a:xfrm>
            <a:off x="7350039" y="1194493"/>
            <a:ext cx="2921645" cy="444633"/>
          </a:xfrm>
          <a:custGeom>
            <a:avLst/>
            <a:gdLst/>
            <a:ahLst/>
            <a:cxnLst/>
            <a:rect l="l" t="t" r="r" b="b"/>
            <a:pathLst>
              <a:path w="4176298" h="742807">
                <a:moveTo>
                  <a:pt x="0" y="0"/>
                </a:moveTo>
                <a:lnTo>
                  <a:pt x="4176297" y="0"/>
                </a:lnTo>
                <a:lnTo>
                  <a:pt x="4176297" y="742807"/>
                </a:lnTo>
                <a:lnTo>
                  <a:pt x="0" y="742807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57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A1BE8FE-B62D-FAD6-1938-9E877EEFFB58}"/>
              </a:ext>
            </a:extLst>
          </p:cNvPr>
          <p:cNvSpPr txBox="1"/>
          <p:nvPr/>
        </p:nvSpPr>
        <p:spPr>
          <a:xfrm>
            <a:off x="-98158" y="70078"/>
            <a:ext cx="91516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</a:rPr>
              <a:t>Dasar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</a:rPr>
              <a:t>Hukum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</a:rPr>
              <a:t>Pengintegrasian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</a:rPr>
              <a:t> RPPLH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</a:rPr>
              <a:t>ke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</a:rPr>
              <a:t> dalam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</a:rPr>
              <a:t>Dokrenda</a:t>
            </a:r>
            <a:endParaRPr lang="en-US" sz="2200" b="1" i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C025D3B-7C4A-8F92-6B85-B62EF1C5DCF5}"/>
              </a:ext>
            </a:extLst>
          </p:cNvPr>
          <p:cNvSpPr txBox="1"/>
          <p:nvPr/>
        </p:nvSpPr>
        <p:spPr>
          <a:xfrm>
            <a:off x="77880" y="870748"/>
            <a:ext cx="121141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</a:pPr>
            <a:r>
              <a:rPr lang="en-GB" sz="1200" dirty="0" err="1">
                <a:latin typeface="Montserrat" pitchFamily="2" charset="77"/>
              </a:rPr>
              <a:t>Permendagri</a:t>
            </a:r>
            <a:r>
              <a:rPr lang="en-GB" sz="1200" dirty="0">
                <a:latin typeface="Montserrat" pitchFamily="2" charset="77"/>
              </a:rPr>
              <a:t> 86/2017 </a:t>
            </a:r>
            <a:r>
              <a:rPr lang="en-GB" sz="1200" dirty="0" err="1">
                <a:latin typeface="Montserrat" pitchFamily="2" charset="77"/>
              </a:rPr>
              <a:t>tentang</a:t>
            </a:r>
            <a:r>
              <a:rPr lang="en-GB" sz="1200" dirty="0">
                <a:latin typeface="Montserrat" pitchFamily="2" charset="77"/>
              </a:rPr>
              <a:t> Tata Cara </a:t>
            </a:r>
            <a:r>
              <a:rPr lang="en-GB" sz="1200" dirty="0" err="1">
                <a:latin typeface="Montserrat" pitchFamily="2" charset="77"/>
              </a:rPr>
              <a:t>Perencanaan</a:t>
            </a:r>
            <a:r>
              <a:rPr lang="en-GB" sz="1200" dirty="0">
                <a:latin typeface="Montserrat" pitchFamily="2" charset="77"/>
              </a:rPr>
              <a:t>, </a:t>
            </a:r>
            <a:r>
              <a:rPr lang="en-GB" sz="1200" dirty="0" err="1">
                <a:latin typeface="Montserrat" pitchFamily="2" charset="77"/>
              </a:rPr>
              <a:t>Pengendalian</a:t>
            </a:r>
            <a:r>
              <a:rPr lang="en-GB" sz="1200" dirty="0">
                <a:latin typeface="Montserrat" pitchFamily="2" charset="77"/>
              </a:rPr>
              <a:t>, dan </a:t>
            </a:r>
            <a:r>
              <a:rPr lang="en-GB" sz="1200" dirty="0" err="1">
                <a:latin typeface="Montserrat" pitchFamily="2" charset="77"/>
              </a:rPr>
              <a:t>Evaluasi</a:t>
            </a:r>
            <a:r>
              <a:rPr lang="en-GB" sz="1200" dirty="0">
                <a:latin typeface="Montserrat" pitchFamily="2" charset="77"/>
              </a:rPr>
              <a:t> </a:t>
            </a:r>
            <a:r>
              <a:rPr lang="en-GB" sz="1200" dirty="0" err="1">
                <a:latin typeface="Montserrat" pitchFamily="2" charset="77"/>
              </a:rPr>
              <a:t>serta</a:t>
            </a:r>
            <a:r>
              <a:rPr lang="en-GB" sz="1200" dirty="0">
                <a:latin typeface="Montserrat" pitchFamily="2" charset="77"/>
              </a:rPr>
              <a:t> </a:t>
            </a:r>
            <a:r>
              <a:rPr lang="en-GB" sz="1200" dirty="0" err="1">
                <a:latin typeface="Montserrat" pitchFamily="2" charset="77"/>
              </a:rPr>
              <a:t>Perubahan</a:t>
            </a:r>
            <a:r>
              <a:rPr lang="en-GB" sz="1200" dirty="0">
                <a:latin typeface="Montserrat" pitchFamily="2" charset="77"/>
              </a:rPr>
              <a:t> RPJPD, RPJMD, dan RKPD</a:t>
            </a:r>
            <a:endParaRPr lang="en-US" sz="1200" u="none" strike="noStrike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148" name="Freeform 2">
            <a:extLst>
              <a:ext uri="{FF2B5EF4-FFF2-40B4-BE49-F238E27FC236}">
                <a16:creationId xmlns:a16="http://schemas.microsoft.com/office/drawing/2014/main" id="{CBE12A4A-37CC-1B5C-FA9F-02306CC18EE7}"/>
              </a:ext>
            </a:extLst>
          </p:cNvPr>
          <p:cNvSpPr/>
          <p:nvPr/>
        </p:nvSpPr>
        <p:spPr>
          <a:xfrm>
            <a:off x="1467173" y="1233608"/>
            <a:ext cx="2921645" cy="444633"/>
          </a:xfrm>
          <a:custGeom>
            <a:avLst/>
            <a:gdLst/>
            <a:ahLst/>
            <a:cxnLst/>
            <a:rect l="l" t="t" r="r" b="b"/>
            <a:pathLst>
              <a:path w="4176298" h="742807">
                <a:moveTo>
                  <a:pt x="0" y="0"/>
                </a:moveTo>
                <a:lnTo>
                  <a:pt x="4176297" y="0"/>
                </a:lnTo>
                <a:lnTo>
                  <a:pt x="4176297" y="742807"/>
                </a:lnTo>
                <a:lnTo>
                  <a:pt x="0" y="742807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57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9" name="Freeform 4">
            <a:extLst>
              <a:ext uri="{FF2B5EF4-FFF2-40B4-BE49-F238E27FC236}">
                <a16:creationId xmlns:a16="http://schemas.microsoft.com/office/drawing/2014/main" id="{40FF8DB9-DFE6-8AF7-6F93-C7E3448915CA}"/>
              </a:ext>
            </a:extLst>
          </p:cNvPr>
          <p:cNvSpPr/>
          <p:nvPr/>
        </p:nvSpPr>
        <p:spPr>
          <a:xfrm>
            <a:off x="1492219" y="1300501"/>
            <a:ext cx="315870" cy="311085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9" y="0"/>
                </a:lnTo>
                <a:lnTo>
                  <a:pt x="372089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3" name="TextBox 8">
            <a:extLst>
              <a:ext uri="{FF2B5EF4-FFF2-40B4-BE49-F238E27FC236}">
                <a16:creationId xmlns:a16="http://schemas.microsoft.com/office/drawing/2014/main" id="{A4579751-29EA-DED3-B369-CCCE7B868D86}"/>
              </a:ext>
            </a:extLst>
          </p:cNvPr>
          <p:cNvSpPr txBox="1"/>
          <p:nvPr/>
        </p:nvSpPr>
        <p:spPr>
          <a:xfrm>
            <a:off x="345688" y="1685872"/>
            <a:ext cx="5216844" cy="19078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Kaidah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perumusan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adalah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perumusan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teknokratik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penyusunan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 dan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Perangkat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Daerah,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meliputi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:</a:t>
            </a:r>
          </a:p>
          <a:p>
            <a:pPr marL="171450" indent="-171450" algn="l">
              <a:lnSpc>
                <a:spcPts val="1679"/>
              </a:lnSpc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RPJPD</a:t>
            </a:r>
          </a:p>
          <a:p>
            <a:pPr marL="171450" indent="-171450" algn="l">
              <a:lnSpc>
                <a:spcPts val="1679"/>
              </a:lnSpc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teknokratik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RPJMD</a:t>
            </a:r>
          </a:p>
          <a:p>
            <a:pPr marL="171450" indent="-171450" algn="l">
              <a:lnSpc>
                <a:spcPts val="1679"/>
              </a:lnSpc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RKPD</a:t>
            </a:r>
          </a:p>
          <a:p>
            <a:pPr marL="171450" indent="-171450" algn="l">
              <a:lnSpc>
                <a:spcPts val="1679"/>
              </a:lnSpc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Renstra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Perangkat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</a:t>
            </a:r>
          </a:p>
          <a:p>
            <a:pPr marL="171450" indent="-171450" algn="l">
              <a:lnSpc>
                <a:spcPts val="1679"/>
              </a:lnSpc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Rancangan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awal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Renja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Perangkat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</a:t>
            </a:r>
          </a:p>
        </p:txBody>
      </p:sp>
      <p:sp>
        <p:nvSpPr>
          <p:cNvPr id="154" name="TextBox 9">
            <a:extLst>
              <a:ext uri="{FF2B5EF4-FFF2-40B4-BE49-F238E27FC236}">
                <a16:creationId xmlns:a16="http://schemas.microsoft.com/office/drawing/2014/main" id="{8A07A212-1A5F-5494-47A6-DD489CCC2E08}"/>
              </a:ext>
            </a:extLst>
          </p:cNvPr>
          <p:cNvSpPr txBox="1"/>
          <p:nvPr/>
        </p:nvSpPr>
        <p:spPr>
          <a:xfrm>
            <a:off x="1467172" y="1283121"/>
            <a:ext cx="2818439" cy="26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Pasal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151 </a:t>
            </a: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ayat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(1) </a:t>
            </a:r>
          </a:p>
        </p:txBody>
      </p:sp>
      <p:sp>
        <p:nvSpPr>
          <p:cNvPr id="157" name="TextBox 9">
            <a:extLst>
              <a:ext uri="{FF2B5EF4-FFF2-40B4-BE49-F238E27FC236}">
                <a16:creationId xmlns:a16="http://schemas.microsoft.com/office/drawing/2014/main" id="{B2B387C2-379E-B91E-6D5F-4DAC87771E79}"/>
              </a:ext>
            </a:extLst>
          </p:cNvPr>
          <p:cNvSpPr txBox="1"/>
          <p:nvPr/>
        </p:nvSpPr>
        <p:spPr>
          <a:xfrm>
            <a:off x="7350039" y="1262513"/>
            <a:ext cx="2818439" cy="26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Pasal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153</a:t>
            </a:r>
          </a:p>
        </p:txBody>
      </p:sp>
      <p:sp>
        <p:nvSpPr>
          <p:cNvPr id="158" name="TextBox 8">
            <a:extLst>
              <a:ext uri="{FF2B5EF4-FFF2-40B4-BE49-F238E27FC236}">
                <a16:creationId xmlns:a16="http://schemas.microsoft.com/office/drawing/2014/main" id="{55052BEA-9EDC-F75A-9726-3582A928DBCF}"/>
              </a:ext>
            </a:extLst>
          </p:cNvPr>
          <p:cNvSpPr txBox="1"/>
          <p:nvPr/>
        </p:nvSpPr>
        <p:spPr>
          <a:xfrm>
            <a:off x="6134939" y="1665818"/>
            <a:ext cx="5788726" cy="19664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Kaidah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kebijakan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rencana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sebagaimana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dimaksud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dalam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Pasal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151,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meliputi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:</a:t>
            </a: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Analisis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gambaran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umum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kondisi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daerah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Analisis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keuangan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daerah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Sinkronisasi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kebijakan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dengan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rencana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pembangunan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lainnya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KLHS</a:t>
            </a: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permasalahan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pembangunan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analisis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isu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strategis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Daerah</a:t>
            </a: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penjabaran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visi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misi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tujuan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,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sasaran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sasaran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pokok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strategi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arah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kebijakan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prioritas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pembangunan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daerah</a:t>
            </a:r>
            <a:endParaRPr lang="en-US" sz="1050" dirty="0">
              <a:latin typeface="Mont"/>
              <a:ea typeface="Mont"/>
              <a:cs typeface="Mont"/>
              <a:sym typeface="Mont"/>
            </a:endParaRPr>
          </a:p>
          <a:p>
            <a:pPr marL="171450" indent="-171450" algn="l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Perumusan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sasaran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, program dan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kegiatan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</a:t>
            </a:r>
            <a:r>
              <a:rPr lang="en-US" sz="1050" dirty="0" err="1">
                <a:latin typeface="Mont"/>
                <a:ea typeface="Mont"/>
                <a:cs typeface="Mont"/>
                <a:sym typeface="Mont"/>
              </a:rPr>
              <a:t>Perangkat</a:t>
            </a:r>
            <a:r>
              <a:rPr lang="en-US" sz="1050" dirty="0">
                <a:latin typeface="Mont"/>
                <a:ea typeface="Mont"/>
                <a:cs typeface="Mont"/>
                <a:sym typeface="Mont"/>
              </a:rPr>
              <a:t> Daerah</a:t>
            </a:r>
          </a:p>
        </p:txBody>
      </p:sp>
      <p:sp>
        <p:nvSpPr>
          <p:cNvPr id="162" name="TextBox 8">
            <a:extLst>
              <a:ext uri="{FF2B5EF4-FFF2-40B4-BE49-F238E27FC236}">
                <a16:creationId xmlns:a16="http://schemas.microsoft.com/office/drawing/2014/main" id="{5477AC5A-DDCD-2A19-E6DC-51EFA39D135A}"/>
              </a:ext>
            </a:extLst>
          </p:cNvPr>
          <p:cNvSpPr txBox="1"/>
          <p:nvPr/>
        </p:nvSpPr>
        <p:spPr>
          <a:xfrm>
            <a:off x="345688" y="4242210"/>
            <a:ext cx="5216844" cy="212058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4000"/>
              </a:lnSpc>
              <a:spcBef>
                <a:spcPct val="0"/>
              </a:spcBef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Sinkronisasi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dengan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lainnya</a:t>
            </a:r>
            <a:endParaRPr lang="en-US" sz="1100" dirty="0">
              <a:latin typeface="Montserrat" pitchFamily="2" charset="77"/>
              <a:ea typeface="Mont"/>
              <a:cs typeface="Mont"/>
              <a:sym typeface="Mont"/>
            </a:endParaRPr>
          </a:p>
          <a:p>
            <a:pPr marL="171450" indent="-171450" algn="just">
              <a:lnSpc>
                <a:spcPct val="114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Sinkronisasi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dengan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lainnya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sebagaimana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dimaksud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pada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Pasal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154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huruf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c,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dilaksanakan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dalam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penyusunan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RPJPD, RPJMD, dan RKPD</a:t>
            </a:r>
          </a:p>
          <a:p>
            <a:pPr marL="171450" indent="-171450" algn="just">
              <a:lnSpc>
                <a:spcPct val="114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Sinkronisasi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dengan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perencanaan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lainnya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dilakukan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dengan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penelahaan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terhadap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dokren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nasional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daerah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lain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dalam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rangka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sinkronisasi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nasional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dan Daerah,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provinsi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dan Daerah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kab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/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kota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serta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antar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Daerah</a:t>
            </a:r>
          </a:p>
        </p:txBody>
      </p:sp>
      <p:sp>
        <p:nvSpPr>
          <p:cNvPr id="163" name="Freeform 2">
            <a:extLst>
              <a:ext uri="{FF2B5EF4-FFF2-40B4-BE49-F238E27FC236}">
                <a16:creationId xmlns:a16="http://schemas.microsoft.com/office/drawing/2014/main" id="{832763EB-FB6B-650D-FB27-3B2F357E6DE9}"/>
              </a:ext>
            </a:extLst>
          </p:cNvPr>
          <p:cNvSpPr/>
          <p:nvPr/>
        </p:nvSpPr>
        <p:spPr>
          <a:xfrm>
            <a:off x="1467173" y="3780197"/>
            <a:ext cx="2921645" cy="444633"/>
          </a:xfrm>
          <a:custGeom>
            <a:avLst/>
            <a:gdLst/>
            <a:ahLst/>
            <a:cxnLst/>
            <a:rect l="l" t="t" r="r" b="b"/>
            <a:pathLst>
              <a:path w="4176298" h="742807">
                <a:moveTo>
                  <a:pt x="0" y="0"/>
                </a:moveTo>
                <a:lnTo>
                  <a:pt x="4176297" y="0"/>
                </a:lnTo>
                <a:lnTo>
                  <a:pt x="4176297" y="742807"/>
                </a:lnTo>
                <a:lnTo>
                  <a:pt x="0" y="742807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57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4" name="Freeform 4">
            <a:extLst>
              <a:ext uri="{FF2B5EF4-FFF2-40B4-BE49-F238E27FC236}">
                <a16:creationId xmlns:a16="http://schemas.microsoft.com/office/drawing/2014/main" id="{36E2BCD9-94CE-3EB4-A93C-B9A042D08788}"/>
              </a:ext>
            </a:extLst>
          </p:cNvPr>
          <p:cNvSpPr/>
          <p:nvPr/>
        </p:nvSpPr>
        <p:spPr>
          <a:xfrm>
            <a:off x="1480930" y="3843692"/>
            <a:ext cx="315870" cy="311085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9" y="0"/>
                </a:lnTo>
                <a:lnTo>
                  <a:pt x="372089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5" name="TextBox 9">
            <a:extLst>
              <a:ext uri="{FF2B5EF4-FFF2-40B4-BE49-F238E27FC236}">
                <a16:creationId xmlns:a16="http://schemas.microsoft.com/office/drawing/2014/main" id="{7CA0B8E8-44A2-5169-9320-78291F69C88E}"/>
              </a:ext>
            </a:extLst>
          </p:cNvPr>
          <p:cNvSpPr txBox="1"/>
          <p:nvPr/>
        </p:nvSpPr>
        <p:spPr>
          <a:xfrm>
            <a:off x="1455883" y="3826312"/>
            <a:ext cx="2818439" cy="26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Pasal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159 </a:t>
            </a:r>
          </a:p>
        </p:txBody>
      </p:sp>
      <p:sp>
        <p:nvSpPr>
          <p:cNvPr id="166" name="Freeform 4">
            <a:extLst>
              <a:ext uri="{FF2B5EF4-FFF2-40B4-BE49-F238E27FC236}">
                <a16:creationId xmlns:a16="http://schemas.microsoft.com/office/drawing/2014/main" id="{4DC385F9-E46E-87A3-D905-D70ED7B432ED}"/>
              </a:ext>
            </a:extLst>
          </p:cNvPr>
          <p:cNvSpPr/>
          <p:nvPr/>
        </p:nvSpPr>
        <p:spPr>
          <a:xfrm>
            <a:off x="7368749" y="1275467"/>
            <a:ext cx="315870" cy="311085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9" y="0"/>
                </a:lnTo>
                <a:lnTo>
                  <a:pt x="372089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8" name="Freeform 2">
            <a:extLst>
              <a:ext uri="{FF2B5EF4-FFF2-40B4-BE49-F238E27FC236}">
                <a16:creationId xmlns:a16="http://schemas.microsoft.com/office/drawing/2014/main" id="{534E9728-97EC-697E-ACB8-77C63C0D4B93}"/>
              </a:ext>
            </a:extLst>
          </p:cNvPr>
          <p:cNvSpPr/>
          <p:nvPr/>
        </p:nvSpPr>
        <p:spPr>
          <a:xfrm>
            <a:off x="7350041" y="3781540"/>
            <a:ext cx="2921645" cy="444633"/>
          </a:xfrm>
          <a:custGeom>
            <a:avLst/>
            <a:gdLst/>
            <a:ahLst/>
            <a:cxnLst/>
            <a:rect l="l" t="t" r="r" b="b"/>
            <a:pathLst>
              <a:path w="4176298" h="742807">
                <a:moveTo>
                  <a:pt x="0" y="0"/>
                </a:moveTo>
                <a:lnTo>
                  <a:pt x="4176297" y="0"/>
                </a:lnTo>
                <a:lnTo>
                  <a:pt x="4176297" y="742807"/>
                </a:lnTo>
                <a:lnTo>
                  <a:pt x="0" y="742807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57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9" name="Freeform 4">
            <a:extLst>
              <a:ext uri="{FF2B5EF4-FFF2-40B4-BE49-F238E27FC236}">
                <a16:creationId xmlns:a16="http://schemas.microsoft.com/office/drawing/2014/main" id="{F4A4D918-AB92-1845-FE5D-0C6B0AD059E6}"/>
              </a:ext>
            </a:extLst>
          </p:cNvPr>
          <p:cNvSpPr/>
          <p:nvPr/>
        </p:nvSpPr>
        <p:spPr>
          <a:xfrm>
            <a:off x="7368751" y="3862514"/>
            <a:ext cx="315870" cy="311085"/>
          </a:xfrm>
          <a:custGeom>
            <a:avLst/>
            <a:gdLst/>
            <a:ahLst/>
            <a:cxnLst/>
            <a:rect l="l" t="t" r="r" b="b"/>
            <a:pathLst>
              <a:path w="372088" h="366451">
                <a:moveTo>
                  <a:pt x="0" y="0"/>
                </a:moveTo>
                <a:lnTo>
                  <a:pt x="372089" y="0"/>
                </a:lnTo>
                <a:lnTo>
                  <a:pt x="372089" y="366450"/>
                </a:lnTo>
                <a:lnTo>
                  <a:pt x="0" y="366450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0445" t="-174508" r="-29892" b="-25862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70" name="TextBox 9">
            <a:extLst>
              <a:ext uri="{FF2B5EF4-FFF2-40B4-BE49-F238E27FC236}">
                <a16:creationId xmlns:a16="http://schemas.microsoft.com/office/drawing/2014/main" id="{79062142-FB05-CED8-21CE-B34B169B64A2}"/>
              </a:ext>
            </a:extLst>
          </p:cNvPr>
          <p:cNvSpPr txBox="1"/>
          <p:nvPr/>
        </p:nvSpPr>
        <p:spPr>
          <a:xfrm>
            <a:off x="7343270" y="3862514"/>
            <a:ext cx="2818439" cy="26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"/>
              </a:lnSpc>
            </a:pP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Pasal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160 </a:t>
            </a:r>
            <a:r>
              <a:rPr lang="en-US" sz="1400" dirty="0" err="1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huruf</a:t>
            </a:r>
            <a:r>
              <a:rPr lang="en-US" sz="1400" dirty="0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c</a:t>
            </a:r>
          </a:p>
        </p:txBody>
      </p:sp>
      <p:sp>
        <p:nvSpPr>
          <p:cNvPr id="171" name="TextBox 8">
            <a:extLst>
              <a:ext uri="{FF2B5EF4-FFF2-40B4-BE49-F238E27FC236}">
                <a16:creationId xmlns:a16="http://schemas.microsoft.com/office/drawing/2014/main" id="{C4CDE987-1E67-4EA9-2CBF-07931F6CA178}"/>
              </a:ext>
            </a:extLst>
          </p:cNvPr>
          <p:cNvSpPr txBox="1"/>
          <p:nvPr/>
        </p:nvSpPr>
        <p:spPr>
          <a:xfrm>
            <a:off x="6134940" y="4243553"/>
            <a:ext cx="5788725" cy="18972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Penelaahan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mengandung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makna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:</a:t>
            </a:r>
          </a:p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Mengintegrasikan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sasaran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arah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, dan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sasaran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pokok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jangka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panjang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maupun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jangka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menengah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jangka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panjang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maupun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jangka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menengah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Daerah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dengan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RPPLH yang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memuat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:</a:t>
            </a:r>
          </a:p>
          <a:p>
            <a:pPr marL="171450" indent="-171450" algn="l">
              <a:lnSpc>
                <a:spcPct val="125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Pemanfaatan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dan/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atau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pencadangan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sumber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daya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alam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171450" indent="-171450" algn="l">
              <a:lnSpc>
                <a:spcPct val="125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Pemeliharaan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perlindungan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kualitas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dan/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atau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fungsi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171450" indent="-171450" algn="l">
              <a:lnSpc>
                <a:spcPct val="125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Pengendalian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pemantauan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serta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pendayagunaan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pelestarian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sumber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daya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alam</a:t>
            </a:r>
            <a:endParaRPr lang="en-US" sz="1000" dirty="0">
              <a:highlight>
                <a:srgbClr val="FFFF00"/>
              </a:highlight>
              <a:latin typeface="Montserrat" pitchFamily="2" charset="77"/>
              <a:ea typeface="Mont"/>
              <a:cs typeface="Mont"/>
              <a:sym typeface="Mont"/>
            </a:endParaRPr>
          </a:p>
          <a:p>
            <a:pPr marL="171450" indent="-171450" algn="l">
              <a:lnSpc>
                <a:spcPct val="125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Adaptasi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mitigasi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terhadap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perubahan</a:t>
            </a:r>
            <a:r>
              <a:rPr lang="en-US" sz="10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iklim</a:t>
            </a:r>
            <a:endParaRPr lang="en-US" sz="1000" dirty="0">
              <a:highlight>
                <a:srgbClr val="FFFF00"/>
              </a:highlight>
              <a:latin typeface="Montserrat" pitchFamily="2" charset="77"/>
              <a:ea typeface="Mont"/>
              <a:cs typeface="Mont"/>
              <a:sym typeface="Mon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201187" y="-26940"/>
            <a:ext cx="9078614" cy="661720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2000" b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Arah Kebijakan Terkait RPPLH untuk Perencanaan Daerah TA 2027</a:t>
            </a:r>
            <a:endParaRPr lang="en-US" sz="2000" b="1" dirty="0">
              <a:solidFill>
                <a:schemeClr val="bg1"/>
              </a:solidFill>
              <a:latin typeface="Montserrat" pitchFamily="2" charset="77"/>
              <a:cs typeface="Arial Black" panose="020B0A0402010202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C0CD2-5CB4-CF87-B898-0A562DB5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D6552-7E3A-5709-DD97-FAF39D1DCC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30" t="11531" r="21965" b="5458"/>
          <a:stretch>
            <a:fillRect/>
          </a:stretch>
        </p:blipFill>
        <p:spPr>
          <a:xfrm>
            <a:off x="3508081" y="2565149"/>
            <a:ext cx="4002664" cy="3973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23EB2C-21B1-9915-7DA3-99B5C15E9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81" y="1886379"/>
            <a:ext cx="3200400" cy="4165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CEE26E-7AD9-4CB1-97FB-7E1F64066569}"/>
              </a:ext>
            </a:extLst>
          </p:cNvPr>
          <p:cNvSpPr txBox="1"/>
          <p:nvPr/>
        </p:nvSpPr>
        <p:spPr>
          <a:xfrm>
            <a:off x="798142" y="919166"/>
            <a:ext cx="705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highlight>
                  <a:srgbClr val="FFFF00"/>
                </a:highlight>
              </a:rPr>
              <a:t>Permendagri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Nomor</a:t>
            </a:r>
            <a:r>
              <a:rPr lang="en-US" b="1" dirty="0">
                <a:highlight>
                  <a:srgbClr val="FFFF00"/>
                </a:highlight>
              </a:rPr>
              <a:t> 14 </a:t>
            </a:r>
            <a:r>
              <a:rPr lang="en-US" b="1" dirty="0" err="1">
                <a:highlight>
                  <a:srgbClr val="FFFF00"/>
                </a:highlight>
              </a:rPr>
              <a:t>Tahun</a:t>
            </a:r>
            <a:r>
              <a:rPr lang="en-US" b="1" dirty="0">
                <a:highlight>
                  <a:srgbClr val="FFFF00"/>
                </a:highlight>
              </a:rPr>
              <a:t> 2026 </a:t>
            </a:r>
            <a:r>
              <a:rPr lang="en-US" b="1" dirty="0" err="1">
                <a:highlight>
                  <a:srgbClr val="FFFF00"/>
                </a:highlight>
              </a:rPr>
              <a:t>tentang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Pedoman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Penyusunan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Rencana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Kerja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Pemerintah</a:t>
            </a:r>
            <a:r>
              <a:rPr lang="en-US" b="1" dirty="0">
                <a:highlight>
                  <a:srgbClr val="FFFF00"/>
                </a:highlight>
              </a:rPr>
              <a:t> Daerah </a:t>
            </a:r>
            <a:r>
              <a:rPr lang="en-US" b="1" dirty="0" err="1">
                <a:highlight>
                  <a:srgbClr val="FFFF00"/>
                </a:highlight>
              </a:rPr>
              <a:t>Tahun</a:t>
            </a:r>
            <a:r>
              <a:rPr lang="en-US" b="1" dirty="0">
                <a:highlight>
                  <a:srgbClr val="FFFF00"/>
                </a:highlight>
              </a:rPr>
              <a:t> 2027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ED29D-604C-4257-160A-189FF366CD53}"/>
              </a:ext>
            </a:extLst>
          </p:cNvPr>
          <p:cNvSpPr txBox="1"/>
          <p:nvPr/>
        </p:nvSpPr>
        <p:spPr>
          <a:xfrm>
            <a:off x="9018054" y="3210886"/>
            <a:ext cx="2799289" cy="203132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Arahan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, </a:t>
            </a:r>
            <a:r>
              <a:rPr lang="en-US" dirty="0" err="1"/>
              <a:t>penetapan</a:t>
            </a:r>
            <a:r>
              <a:rPr lang="en-US" dirty="0"/>
              <a:t> dan </a:t>
            </a:r>
            <a:r>
              <a:rPr lang="en-US" dirty="0" err="1"/>
              <a:t>evaluasi</a:t>
            </a:r>
            <a:r>
              <a:rPr lang="en-US" dirty="0"/>
              <a:t> RPPLH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direktif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daerah dalam </a:t>
            </a:r>
            <a:r>
              <a:rPr lang="en-US" dirty="0" err="1"/>
              <a:t>penyusunan</a:t>
            </a:r>
            <a:r>
              <a:rPr lang="en-US" dirty="0"/>
              <a:t> RKPD TA 2027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5952B-C8B4-1287-4B2A-013734E940BA}"/>
              </a:ext>
            </a:extLst>
          </p:cNvPr>
          <p:cNvSpPr txBox="1"/>
          <p:nvPr/>
        </p:nvSpPr>
        <p:spPr>
          <a:xfrm>
            <a:off x="3508081" y="2469230"/>
            <a:ext cx="4219629" cy="41655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4FF3C66-9BA7-2E37-D371-42C64438EA90}"/>
              </a:ext>
            </a:extLst>
          </p:cNvPr>
          <p:cNvSpPr/>
          <p:nvPr/>
        </p:nvSpPr>
        <p:spPr>
          <a:xfrm>
            <a:off x="7883678" y="3743683"/>
            <a:ext cx="978408" cy="646331"/>
          </a:xfrm>
          <a:prstGeom prst="rightArrow">
            <a:avLst>
              <a:gd name="adj1" fmla="val 50000"/>
              <a:gd name="adj2" fmla="val 3054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85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D6F40A3C-8F38-B040-212A-27A71BFF5A79}"/>
              </a:ext>
            </a:extLst>
          </p:cNvPr>
          <p:cNvSpPr txBox="1"/>
          <p:nvPr/>
        </p:nvSpPr>
        <p:spPr>
          <a:xfrm>
            <a:off x="107581" y="0"/>
            <a:ext cx="8150094" cy="830997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600" b="1" dirty="0">
                <a:solidFill>
                  <a:schemeClr val="bg1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KLASIFIKASI, KODEFIKASI DAN NOMENKLATUR PERENCANAAN PEMBANGUNAN DAN KEUANGAN DAERAH TERKAIT PELAKSANAAN RPPLH</a:t>
            </a:r>
          </a:p>
          <a:p>
            <a:pPr algn="l">
              <a:spcBef>
                <a:spcPct val="0"/>
              </a:spcBef>
            </a:pPr>
            <a:endParaRPr lang="en-US" sz="700" b="1" dirty="0">
              <a:solidFill>
                <a:schemeClr val="bg1"/>
              </a:solidFill>
              <a:latin typeface="Montserrat" pitchFamily="2" charset="77"/>
              <a:ea typeface="Mont Bold"/>
              <a:cs typeface="Mont Bold"/>
              <a:sym typeface="Mont Bold"/>
            </a:endParaRPr>
          </a:p>
          <a:p>
            <a:pPr algn="l">
              <a:spcBef>
                <a:spcPct val="0"/>
              </a:spcBef>
            </a:pPr>
            <a:r>
              <a:rPr lang="en-US" sz="1200" b="1" dirty="0">
                <a:solidFill>
                  <a:schemeClr val="bg1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(</a:t>
            </a:r>
            <a:r>
              <a:rPr lang="en-US" sz="1200" dirty="0" err="1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Berdasarkan</a:t>
            </a:r>
            <a:r>
              <a:rPr lang="en-US" sz="12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Kepmendagri</a:t>
            </a:r>
            <a:r>
              <a:rPr lang="en-US" sz="12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 900.1-861 </a:t>
            </a:r>
            <a:r>
              <a:rPr lang="en-US" sz="1200" dirty="0" err="1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Tahun</a:t>
            </a:r>
            <a:r>
              <a:rPr lang="en-US" sz="1200" dirty="0">
                <a:solidFill>
                  <a:schemeClr val="bg1"/>
                </a:solidFill>
                <a:latin typeface="Montserrat" pitchFamily="2" charset="77"/>
                <a:ea typeface="Mont"/>
                <a:cs typeface="Mont"/>
                <a:sym typeface="Mont"/>
              </a:rPr>
              <a:t> 2026)</a:t>
            </a:r>
            <a:endParaRPr lang="en-US" sz="1600" dirty="0">
              <a:solidFill>
                <a:schemeClr val="bg1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760952-F8EC-16B9-15DF-29D4DFBE1FC6}"/>
              </a:ext>
            </a:extLst>
          </p:cNvPr>
          <p:cNvSpPr txBox="1"/>
          <p:nvPr/>
        </p:nvSpPr>
        <p:spPr>
          <a:xfrm>
            <a:off x="1292891" y="5275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i="1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504492B8-3495-EF0B-C985-72C855D34914}"/>
              </a:ext>
            </a:extLst>
          </p:cNvPr>
          <p:cNvSpPr txBox="1"/>
          <p:nvPr/>
        </p:nvSpPr>
        <p:spPr>
          <a:xfrm>
            <a:off x="107581" y="1097665"/>
            <a:ext cx="908348" cy="240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PROVINSI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528926EA-D65A-A557-FDBB-815F65C3B020}"/>
              </a:ext>
            </a:extLst>
          </p:cNvPr>
          <p:cNvSpPr txBox="1"/>
          <p:nvPr/>
        </p:nvSpPr>
        <p:spPr>
          <a:xfrm>
            <a:off x="-15209" y="3871779"/>
            <a:ext cx="1715889" cy="240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KABUPATEN/KOTA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0FFDE4-8ED9-B55F-C5C4-D459B05F2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57" y="1424500"/>
            <a:ext cx="10366775" cy="22597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A0D224-CB93-4F15-4A2B-5F8A38E5E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55" y="4161321"/>
            <a:ext cx="10366777" cy="21690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0E0940-8474-9D50-CA62-4BB96F0138AB}"/>
              </a:ext>
            </a:extLst>
          </p:cNvPr>
          <p:cNvSpPr txBox="1"/>
          <p:nvPr/>
        </p:nvSpPr>
        <p:spPr>
          <a:xfrm>
            <a:off x="257092" y="6379957"/>
            <a:ext cx="99909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dirty="0"/>
              <a:t>Daerah </a:t>
            </a:r>
            <a:r>
              <a:rPr lang="en-US" sz="1500" b="1" dirty="0" err="1"/>
              <a:t>perlu</a:t>
            </a:r>
            <a:r>
              <a:rPr lang="en-US" sz="1500" b="1" dirty="0"/>
              <a:t> </a:t>
            </a:r>
            <a:r>
              <a:rPr lang="en-US" sz="1500" b="1" dirty="0" err="1"/>
              <a:t>melakukan</a:t>
            </a:r>
            <a:r>
              <a:rPr lang="en-US" sz="1500" b="1" dirty="0"/>
              <a:t> tagging sub </a:t>
            </a:r>
            <a:r>
              <a:rPr lang="en-US" sz="1500" b="1" dirty="0" err="1"/>
              <a:t>kegiatan</a:t>
            </a:r>
            <a:r>
              <a:rPr lang="en-US" sz="1500" b="1" dirty="0"/>
              <a:t> </a:t>
            </a:r>
            <a:r>
              <a:rPr lang="en-US" sz="1500" b="1" dirty="0" err="1"/>
              <a:t>dimaksud</a:t>
            </a:r>
            <a:r>
              <a:rPr lang="en-US" sz="1500" b="1" dirty="0"/>
              <a:t> </a:t>
            </a:r>
            <a:r>
              <a:rPr lang="en-US" sz="1500" b="1" dirty="0" err="1"/>
              <a:t>untuk</a:t>
            </a:r>
            <a:r>
              <a:rPr lang="en-US" sz="1500" b="1" dirty="0"/>
              <a:t> </a:t>
            </a:r>
            <a:r>
              <a:rPr lang="en-US" sz="1500" b="1" dirty="0" err="1"/>
              <a:t>menyusun</a:t>
            </a:r>
            <a:r>
              <a:rPr lang="en-US" sz="1500" b="1" dirty="0"/>
              <a:t> dan </a:t>
            </a:r>
            <a:r>
              <a:rPr lang="en-US" sz="1500" b="1" dirty="0" err="1"/>
              <a:t>melaksanakan</a:t>
            </a:r>
            <a:r>
              <a:rPr lang="en-US" sz="1500" b="1" dirty="0"/>
              <a:t> RPPLH </a:t>
            </a:r>
            <a:r>
              <a:rPr lang="en-US" sz="1500" b="1" dirty="0" err="1"/>
              <a:t>di</a:t>
            </a:r>
            <a:r>
              <a:rPr lang="en-US" sz="1500" b="1" dirty="0"/>
              <a:t> daerah</a:t>
            </a:r>
          </a:p>
        </p:txBody>
      </p:sp>
    </p:spTree>
    <p:extLst>
      <p:ext uri="{BB962C8B-B14F-4D97-AF65-F5344CB8AC3E}">
        <p14:creationId xmlns:p14="http://schemas.microsoft.com/office/powerpoint/2010/main" val="24865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-118831" y="85756"/>
            <a:ext cx="5802658" cy="384721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 algn="ctr">
              <a:lnSpc>
                <a:spcPct val="100000"/>
              </a:lnSpc>
              <a:spcBef>
                <a:spcPts val="360"/>
              </a:spcBef>
            </a:pP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Gambaran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Muatan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Perda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C0CD2-5CB4-CF87-B898-0A562DB5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15CDDC-A5BB-BCAB-3AF6-78287B996B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67" t="18382" r="16648" b="9783"/>
          <a:stretch/>
        </p:blipFill>
        <p:spPr>
          <a:xfrm>
            <a:off x="318656" y="1020400"/>
            <a:ext cx="11035144" cy="533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88020" y="116929"/>
            <a:ext cx="9526493" cy="384721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Sistematika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Penyusunan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Dokumen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598D-1DBC-31E2-23E7-646D73084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16" y="1230518"/>
            <a:ext cx="10781896" cy="51258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0CF050-A8FE-91BE-BE47-391963574AF0}"/>
              </a:ext>
            </a:extLst>
          </p:cNvPr>
          <p:cNvSpPr txBox="1"/>
          <p:nvPr/>
        </p:nvSpPr>
        <p:spPr>
          <a:xfrm>
            <a:off x="7541789" y="5525353"/>
            <a:ext cx="420329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n-US" sz="1600" dirty="0"/>
          </a:p>
          <a:p>
            <a:pPr algn="l"/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440F11-F793-A957-6557-4965984A3CAD}"/>
              </a:ext>
            </a:extLst>
          </p:cNvPr>
          <p:cNvSpPr txBox="1"/>
          <p:nvPr/>
        </p:nvSpPr>
        <p:spPr>
          <a:xfrm>
            <a:off x="446916" y="6352143"/>
            <a:ext cx="6142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dirty="0"/>
              <a:t>*</a:t>
            </a:r>
            <a:r>
              <a:rPr lang="en-US" sz="1800" dirty="0" err="1"/>
              <a:t>Sumber</a:t>
            </a:r>
            <a:r>
              <a:rPr lang="en-US" sz="1800" dirty="0"/>
              <a:t>: Kementerian </a:t>
            </a:r>
            <a:r>
              <a:rPr lang="en-US" sz="1800" dirty="0" err="1"/>
              <a:t>Lingkungan</a:t>
            </a:r>
            <a:r>
              <a:rPr lang="en-US" sz="1800" dirty="0"/>
              <a:t> </a:t>
            </a:r>
            <a:r>
              <a:rPr lang="en-US" sz="1800" dirty="0" err="1"/>
              <a:t>Hidup</a:t>
            </a:r>
            <a:r>
              <a:rPr lang="en-US" sz="1800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891224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88020" y="116929"/>
            <a:ext cx="9526493" cy="384721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Gambaran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Integrasi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 </a:t>
            </a:r>
            <a:r>
              <a:rPr lang="en-US" sz="22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</a:t>
            </a:r>
            <a:r>
              <a:rPr lang="en-US" sz="22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dalam RPJMD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C0CD2-5CB4-CF87-B898-0A562DB5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2D4C0B-1EDD-B4B9-6B6B-27CF2FD14510}"/>
              </a:ext>
            </a:extLst>
          </p:cNvPr>
          <p:cNvSpPr txBox="1"/>
          <p:nvPr/>
        </p:nvSpPr>
        <p:spPr>
          <a:xfrm>
            <a:off x="136682" y="6408867"/>
            <a:ext cx="5255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*</a:t>
            </a:r>
            <a:r>
              <a:rPr lang="en-US" sz="1600" dirty="0" err="1"/>
              <a:t>struktur</a:t>
            </a:r>
            <a:r>
              <a:rPr lang="en-US" sz="1600" dirty="0"/>
              <a:t> RPJMD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Inmendagri</a:t>
            </a:r>
            <a:r>
              <a:rPr lang="en-US" sz="1600" dirty="0"/>
              <a:t> </a:t>
            </a:r>
            <a:r>
              <a:rPr lang="en-US" sz="1600" dirty="0" err="1"/>
              <a:t>Nomor</a:t>
            </a:r>
            <a:r>
              <a:rPr lang="en-US" sz="1600" dirty="0"/>
              <a:t> 2 </a:t>
            </a:r>
            <a:r>
              <a:rPr lang="en-US" sz="1600" dirty="0" err="1"/>
              <a:t>Tahun</a:t>
            </a:r>
            <a:r>
              <a:rPr lang="en-US" sz="1600" dirty="0"/>
              <a:t>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88204F-8565-25B7-9A92-A774E0D7E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2" y="968218"/>
            <a:ext cx="11431635" cy="544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12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D6F40A3C-8F38-B040-212A-27A71BFF5A79}"/>
              </a:ext>
            </a:extLst>
          </p:cNvPr>
          <p:cNvSpPr txBox="1"/>
          <p:nvPr/>
        </p:nvSpPr>
        <p:spPr>
          <a:xfrm>
            <a:off x="227345" y="134909"/>
            <a:ext cx="9140121" cy="345992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47955">
              <a:lnSpc>
                <a:spcPct val="115000"/>
              </a:lnSpc>
              <a:spcBef>
                <a:spcPts val="325"/>
              </a:spcBef>
            </a:pPr>
            <a:r>
              <a:rPr lang="en-US" b="1" spc="-10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Contoh</a:t>
            </a:r>
            <a:r>
              <a:rPr lang="en-US" b="1" spc="-10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Integrasi RPPLH </a:t>
            </a:r>
            <a:r>
              <a:rPr lang="en-US" b="1" spc="-10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</a:t>
            </a:r>
            <a:r>
              <a:rPr lang="en-US" b="1" spc="-10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b="1" spc="-10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dalam</a:t>
            </a:r>
            <a:r>
              <a:rPr lang="en-US" b="1" spc="-10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b="1" spc="-10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Dokumen</a:t>
            </a:r>
            <a:r>
              <a:rPr lang="en-US" b="1" spc="-10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RPJPD Prov. </a:t>
            </a:r>
            <a:r>
              <a:rPr lang="en-US" b="1" spc="-10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Jawa</a:t>
            </a:r>
            <a:r>
              <a:rPr lang="en-US" b="1" spc="-10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Barat</a:t>
            </a:r>
            <a:endParaRPr lang="en-ID" b="1" spc="-10" dirty="0">
              <a:solidFill>
                <a:schemeClr val="bg1"/>
              </a:solidFill>
              <a:latin typeface="Montserrat" pitchFamily="2" charset="77"/>
              <a:cs typeface="Arial Black" panose="020B0A04020102020204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EA0A11BD-F313-7118-A5AD-897022B88AFC}"/>
              </a:ext>
            </a:extLst>
          </p:cNvPr>
          <p:cNvSpPr/>
          <p:nvPr/>
        </p:nvSpPr>
        <p:spPr>
          <a:xfrm>
            <a:off x="1533219" y="1072011"/>
            <a:ext cx="7565337" cy="1565245"/>
          </a:xfrm>
          <a:custGeom>
            <a:avLst/>
            <a:gdLst/>
            <a:ahLst/>
            <a:cxnLst/>
            <a:rect l="l" t="t" r="r" b="b"/>
            <a:pathLst>
              <a:path w="8465434" h="2252988">
                <a:moveTo>
                  <a:pt x="0" y="0"/>
                </a:moveTo>
                <a:lnTo>
                  <a:pt x="8465434" y="0"/>
                </a:lnTo>
                <a:lnTo>
                  <a:pt x="8465434" y="2252988"/>
                </a:lnTo>
                <a:lnTo>
                  <a:pt x="0" y="225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86869F51-8E09-05D4-0A45-35E9FE8CB244}"/>
              </a:ext>
            </a:extLst>
          </p:cNvPr>
          <p:cNvSpPr/>
          <p:nvPr/>
        </p:nvSpPr>
        <p:spPr>
          <a:xfrm>
            <a:off x="1533219" y="2808024"/>
            <a:ext cx="7565337" cy="1646762"/>
          </a:xfrm>
          <a:custGeom>
            <a:avLst/>
            <a:gdLst/>
            <a:ahLst/>
            <a:cxnLst/>
            <a:rect l="l" t="t" r="r" b="b"/>
            <a:pathLst>
              <a:path w="8465434" h="2370322">
                <a:moveTo>
                  <a:pt x="0" y="0"/>
                </a:moveTo>
                <a:lnTo>
                  <a:pt x="8465434" y="0"/>
                </a:lnTo>
                <a:lnTo>
                  <a:pt x="8465434" y="2370321"/>
                </a:lnTo>
                <a:lnTo>
                  <a:pt x="0" y="237032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 dirty="0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1722CFB2-7696-886E-54AB-EA5B47897770}"/>
              </a:ext>
            </a:extLst>
          </p:cNvPr>
          <p:cNvSpPr/>
          <p:nvPr/>
        </p:nvSpPr>
        <p:spPr>
          <a:xfrm>
            <a:off x="1533219" y="4789404"/>
            <a:ext cx="7565337" cy="1800749"/>
          </a:xfrm>
          <a:custGeom>
            <a:avLst/>
            <a:gdLst/>
            <a:ahLst/>
            <a:cxnLst/>
            <a:rect l="l" t="t" r="r" b="b"/>
            <a:pathLst>
              <a:path w="8465434" h="2068168">
                <a:moveTo>
                  <a:pt x="0" y="0"/>
                </a:moveTo>
                <a:lnTo>
                  <a:pt x="8465434" y="0"/>
                </a:lnTo>
                <a:lnTo>
                  <a:pt x="8465434" y="2068167"/>
                </a:lnTo>
                <a:lnTo>
                  <a:pt x="0" y="20681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ID" dirty="0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0251AB55-0918-7086-8ACB-81DCADCF3248}"/>
              </a:ext>
            </a:extLst>
          </p:cNvPr>
          <p:cNvGrpSpPr/>
          <p:nvPr/>
        </p:nvGrpSpPr>
        <p:grpSpPr>
          <a:xfrm>
            <a:off x="1533219" y="4492153"/>
            <a:ext cx="2142431" cy="259884"/>
            <a:chOff x="0" y="0"/>
            <a:chExt cx="2405380" cy="406400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7E71CDEC-BFD4-A6C5-C033-7CFC0B48D70F}"/>
                </a:ext>
              </a:extLst>
            </p:cNvPr>
            <p:cNvSpPr/>
            <p:nvPr/>
          </p:nvSpPr>
          <p:spPr>
            <a:xfrm>
              <a:off x="0" y="0"/>
              <a:ext cx="2405380" cy="406400"/>
            </a:xfrm>
            <a:custGeom>
              <a:avLst/>
              <a:gdLst/>
              <a:ahLst/>
              <a:cxnLst/>
              <a:rect l="l" t="t" r="r" b="b"/>
              <a:pathLst>
                <a:path w="2405380" h="406400">
                  <a:moveTo>
                    <a:pt x="1202690" y="406400"/>
                  </a:moveTo>
                  <a:lnTo>
                    <a:pt x="0" y="0"/>
                  </a:lnTo>
                  <a:lnTo>
                    <a:pt x="203200" y="0"/>
                  </a:lnTo>
                  <a:lnTo>
                    <a:pt x="203200" y="0"/>
                  </a:lnTo>
                  <a:lnTo>
                    <a:pt x="2202180" y="0"/>
                  </a:lnTo>
                  <a:lnTo>
                    <a:pt x="2202180" y="0"/>
                  </a:lnTo>
                  <a:lnTo>
                    <a:pt x="2405380" y="0"/>
                  </a:lnTo>
                  <a:lnTo>
                    <a:pt x="1202690" y="406400"/>
                  </a:lnTo>
                  <a:close/>
                </a:path>
              </a:pathLst>
            </a:custGeom>
            <a:solidFill>
              <a:srgbClr val="F14B4E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B376CDC4-593E-E947-AE13-CEEA8A9CCB30}"/>
                </a:ext>
              </a:extLst>
            </p:cNvPr>
            <p:cNvSpPr txBox="1"/>
            <p:nvPr/>
          </p:nvSpPr>
          <p:spPr>
            <a:xfrm>
              <a:off x="203200" y="-19050"/>
              <a:ext cx="1998980" cy="323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11" name="TextBox 12">
            <a:extLst>
              <a:ext uri="{FF2B5EF4-FFF2-40B4-BE49-F238E27FC236}">
                <a16:creationId xmlns:a16="http://schemas.microsoft.com/office/drawing/2014/main" id="{BC3CC975-0D53-5000-273C-4848435C17BC}"/>
              </a:ext>
            </a:extLst>
          </p:cNvPr>
          <p:cNvSpPr txBox="1"/>
          <p:nvPr/>
        </p:nvSpPr>
        <p:spPr>
          <a:xfrm>
            <a:off x="-274798" y="1470489"/>
            <a:ext cx="2142431" cy="384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Dasar Hukum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B6233BFF-396B-467A-C0F0-0C7C13DD6BF6}"/>
              </a:ext>
            </a:extLst>
          </p:cNvPr>
          <p:cNvSpPr txBox="1"/>
          <p:nvPr/>
        </p:nvSpPr>
        <p:spPr>
          <a:xfrm>
            <a:off x="209417" y="3603883"/>
            <a:ext cx="123689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 b="1" dirty="0" err="1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Sasaran</a:t>
            </a: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dan </a:t>
            </a:r>
            <a:r>
              <a:rPr lang="en-US" sz="1200" b="1" dirty="0" err="1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Arah</a:t>
            </a: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Kebijakan</a:t>
            </a:r>
            <a:r>
              <a:rPr lang="en-US" sz="12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F36EEAA9-E0C8-D6A4-E4DF-8A148151E267}"/>
              </a:ext>
            </a:extLst>
          </p:cNvPr>
          <p:cNvGrpSpPr/>
          <p:nvPr/>
        </p:nvGrpSpPr>
        <p:grpSpPr>
          <a:xfrm>
            <a:off x="9235174" y="1215731"/>
            <a:ext cx="2847213" cy="1277804"/>
            <a:chOff x="0" y="-95250"/>
            <a:chExt cx="1415407" cy="564906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86705721-D37C-F38F-4727-6FB085731DEC}"/>
                </a:ext>
              </a:extLst>
            </p:cNvPr>
            <p:cNvSpPr/>
            <p:nvPr/>
          </p:nvSpPr>
          <p:spPr>
            <a:xfrm>
              <a:off x="0" y="-47625"/>
              <a:ext cx="1415407" cy="469656"/>
            </a:xfrm>
            <a:custGeom>
              <a:avLst/>
              <a:gdLst/>
              <a:ahLst/>
              <a:cxnLst/>
              <a:rect l="l" t="t" r="r" b="b"/>
              <a:pathLst>
                <a:path w="1415407" h="469656">
                  <a:moveTo>
                    <a:pt x="1212207" y="0"/>
                  </a:moveTo>
                  <a:cubicBezTo>
                    <a:pt x="1324432" y="0"/>
                    <a:pt x="1415407" y="105136"/>
                    <a:pt x="1415407" y="234828"/>
                  </a:cubicBezTo>
                  <a:cubicBezTo>
                    <a:pt x="1415407" y="364520"/>
                    <a:pt x="1324432" y="469656"/>
                    <a:pt x="1212207" y="469656"/>
                  </a:cubicBezTo>
                  <a:lnTo>
                    <a:pt x="203200" y="469656"/>
                  </a:lnTo>
                  <a:cubicBezTo>
                    <a:pt x="90976" y="469656"/>
                    <a:pt x="0" y="364520"/>
                    <a:pt x="0" y="234828"/>
                  </a:cubicBezTo>
                  <a:cubicBezTo>
                    <a:pt x="0" y="105136"/>
                    <a:pt x="90976" y="0"/>
                    <a:pt x="203200" y="0"/>
                  </a:cubicBezTo>
                  <a:lnTo>
                    <a:pt x="121220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/>
            <a:lstStyle/>
            <a:p>
              <a:endParaRPr lang="en-ID" sz="1100" dirty="0">
                <a:latin typeface="Montserrat" pitchFamily="2" charset="77"/>
              </a:endParaRPr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23E829E3-D74A-D210-0259-EE1DF4C4EA79}"/>
                </a:ext>
              </a:extLst>
            </p:cNvPr>
            <p:cNvSpPr txBox="1"/>
            <p:nvPr/>
          </p:nvSpPr>
          <p:spPr>
            <a:xfrm>
              <a:off x="0" y="-95250"/>
              <a:ext cx="1415407" cy="564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0D5EE40B-6249-AB20-D809-116DFB0033CD}"/>
              </a:ext>
            </a:extLst>
          </p:cNvPr>
          <p:cNvSpPr txBox="1"/>
          <p:nvPr/>
        </p:nvSpPr>
        <p:spPr>
          <a:xfrm>
            <a:off x="9403734" y="1516079"/>
            <a:ext cx="2510092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Perda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Provinsi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Jawa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Barat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Nomor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4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Tahun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2023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tentang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RPPLH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telah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menjadi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salah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satu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dasar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hukum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dalam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100" dirty="0" err="1">
                <a:latin typeface="Montserrat" pitchFamily="2" charset="77"/>
                <a:ea typeface="Mont"/>
                <a:cs typeface="Mont"/>
                <a:sym typeface="Mont"/>
              </a:rPr>
              <a:t>Dokumen</a:t>
            </a:r>
            <a:r>
              <a:rPr lang="en-US" sz="1100" dirty="0">
                <a:latin typeface="Montserrat" pitchFamily="2" charset="77"/>
                <a:ea typeface="Mont"/>
                <a:cs typeface="Mont"/>
                <a:sym typeface="Mont"/>
              </a:rPr>
              <a:t> RPJPD 2025-2045 </a:t>
            </a: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527B1226-9CA4-CD38-766A-20B35F5BFC1E}"/>
              </a:ext>
            </a:extLst>
          </p:cNvPr>
          <p:cNvGrpSpPr/>
          <p:nvPr/>
        </p:nvGrpSpPr>
        <p:grpSpPr>
          <a:xfrm>
            <a:off x="9235174" y="4021748"/>
            <a:ext cx="2847213" cy="1277804"/>
            <a:chOff x="0" y="-95250"/>
            <a:chExt cx="1415407" cy="564906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1C15BA71-A38D-DEDB-752E-5C6FD2AA24D9}"/>
                </a:ext>
              </a:extLst>
            </p:cNvPr>
            <p:cNvSpPr/>
            <p:nvPr/>
          </p:nvSpPr>
          <p:spPr>
            <a:xfrm>
              <a:off x="0" y="-47625"/>
              <a:ext cx="1415407" cy="469656"/>
            </a:xfrm>
            <a:custGeom>
              <a:avLst/>
              <a:gdLst/>
              <a:ahLst/>
              <a:cxnLst/>
              <a:rect l="l" t="t" r="r" b="b"/>
              <a:pathLst>
                <a:path w="1415407" h="469656">
                  <a:moveTo>
                    <a:pt x="1212207" y="0"/>
                  </a:moveTo>
                  <a:cubicBezTo>
                    <a:pt x="1324432" y="0"/>
                    <a:pt x="1415407" y="105136"/>
                    <a:pt x="1415407" y="234828"/>
                  </a:cubicBezTo>
                  <a:cubicBezTo>
                    <a:pt x="1415407" y="364520"/>
                    <a:pt x="1324432" y="469656"/>
                    <a:pt x="1212207" y="469656"/>
                  </a:cubicBezTo>
                  <a:lnTo>
                    <a:pt x="203200" y="469656"/>
                  </a:lnTo>
                  <a:cubicBezTo>
                    <a:pt x="90976" y="469656"/>
                    <a:pt x="0" y="364520"/>
                    <a:pt x="0" y="234828"/>
                  </a:cubicBezTo>
                  <a:cubicBezTo>
                    <a:pt x="0" y="105136"/>
                    <a:pt x="90976" y="0"/>
                    <a:pt x="203200" y="0"/>
                  </a:cubicBezTo>
                  <a:lnTo>
                    <a:pt x="121220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/>
            <a:lstStyle/>
            <a:p>
              <a:endParaRPr lang="en-ID" sz="1100" dirty="0">
                <a:latin typeface="Montserrat" pitchFamily="2" charset="77"/>
              </a:endParaRPr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F8C16CDA-19D4-E583-F8AF-F0CD4DBD2B11}"/>
                </a:ext>
              </a:extLst>
            </p:cNvPr>
            <p:cNvSpPr txBox="1"/>
            <p:nvPr/>
          </p:nvSpPr>
          <p:spPr>
            <a:xfrm>
              <a:off x="0" y="-95250"/>
              <a:ext cx="1415407" cy="564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3" name="TextBox 13">
            <a:extLst>
              <a:ext uri="{FF2B5EF4-FFF2-40B4-BE49-F238E27FC236}">
                <a16:creationId xmlns:a16="http://schemas.microsoft.com/office/drawing/2014/main" id="{26FC751C-36DE-6E04-561F-4CF067B38B63}"/>
              </a:ext>
            </a:extLst>
          </p:cNvPr>
          <p:cNvSpPr txBox="1"/>
          <p:nvPr/>
        </p:nvSpPr>
        <p:spPr>
          <a:xfrm>
            <a:off x="9426552" y="4302345"/>
            <a:ext cx="251009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Arah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terkait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pembangunan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rendah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karbon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yang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termuat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di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dalam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dokumen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RPPLH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telah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menjadi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arah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kebijakan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di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dalam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dokumen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RPJPD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Provinsi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000" dirty="0" err="1">
                <a:latin typeface="Montserrat" pitchFamily="2" charset="77"/>
                <a:ea typeface="Mont"/>
                <a:cs typeface="Mont"/>
                <a:sym typeface="Mont"/>
              </a:rPr>
              <a:t>Jawa</a:t>
            </a:r>
            <a:r>
              <a:rPr lang="en-US" sz="1000" dirty="0">
                <a:latin typeface="Montserrat" pitchFamily="2" charset="77"/>
                <a:ea typeface="Mont"/>
                <a:cs typeface="Mont"/>
                <a:sym typeface="Mont"/>
              </a:rPr>
              <a:t> Barat </a:t>
            </a:r>
          </a:p>
        </p:txBody>
      </p:sp>
    </p:spTree>
    <p:extLst>
      <p:ext uri="{BB962C8B-B14F-4D97-AF65-F5344CB8AC3E}">
        <p14:creationId xmlns:p14="http://schemas.microsoft.com/office/powerpoint/2010/main" val="1110371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2041</TotalTime>
  <Words>2086</Words>
  <Application>Microsoft Office PowerPoint</Application>
  <PresentationFormat>Widescreen</PresentationFormat>
  <Paragraphs>434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Fernando</dc:creator>
  <cp:lastModifiedBy>Cynthia resti</cp:lastModifiedBy>
  <cp:revision>54</cp:revision>
  <cp:lastPrinted>2026-03-12T03:12:36Z</cp:lastPrinted>
  <dcterms:created xsi:type="dcterms:W3CDTF">2026-03-03T12:26:13Z</dcterms:created>
  <dcterms:modified xsi:type="dcterms:W3CDTF">2026-07-16T13:41:24Z</dcterms:modified>
</cp:coreProperties>
</file>